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850" y="1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5EDD7B-E6C6-49BE-A855-C04C715254F2}" type="datetimeFigureOut">
              <a:rPr lang="nb-NO" smtClean="0"/>
              <a:t>13.02.2025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7F1583-D80C-4ADF-A72D-3F7D1B9C714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94308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26C39E4-7041-35D3-7AF1-B56CF4F594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DFEA0AC3-9CE8-64A4-B1F5-1FEC1B7D99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67DD3CE-3A07-698E-C7EE-40593BCEB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77B49-B3A0-4871-BAEB-04FE4D8FF42A}" type="datetimeFigureOut">
              <a:rPr lang="nb-NO" smtClean="0"/>
              <a:t>13.02.2025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FFA33D2-3DE5-8C5E-9C35-F382724CC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5CB90F4-6F2F-C72D-CB57-77766BD40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A2CC6-5E60-4F38-AE5A-EE268B8F2FD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4039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F260C00-9D93-9827-0C2B-A450FD6A7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49890197-57BD-FC2F-A904-F5C2AC7A14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32C75C5-F8A4-A2FB-2D51-873EEB379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77B49-B3A0-4871-BAEB-04FE4D8FF42A}" type="datetimeFigureOut">
              <a:rPr lang="nb-NO" smtClean="0"/>
              <a:t>13.02.2025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E50530A-8604-154A-356F-F392864A2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2A7434A-C994-A658-B691-7B5092E93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A2CC6-5E60-4F38-AE5A-EE268B8F2FD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71269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D7D6343E-2697-4BF6-B6D0-68EA92E036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128BD21B-C4F2-65E9-FA50-B617FC7A28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F1E2D02-65F2-4560-6D0D-6961F06D6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77B49-B3A0-4871-BAEB-04FE4D8FF42A}" type="datetimeFigureOut">
              <a:rPr lang="nb-NO" smtClean="0"/>
              <a:t>13.02.2025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32F3216-CA4F-6C8B-CF4F-61E5BE46C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F3E81B6-22D9-0DEF-DAD9-330FD3CA3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A2CC6-5E60-4F38-AE5A-EE268B8F2FD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80464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C723BFF-1481-8E2D-1473-5A88AE728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37301A7-3B21-91B2-ECA0-36E1131377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E0D5BB9-6CA2-A25D-AB67-18A517AF3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77B49-B3A0-4871-BAEB-04FE4D8FF42A}" type="datetimeFigureOut">
              <a:rPr lang="nb-NO" smtClean="0"/>
              <a:t>13.02.2025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85617A8-08DA-BC08-C3FA-EAA49E51A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E8E01AA-AA43-7CB9-FC3E-7EDFA9A7A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A2CC6-5E60-4F38-AE5A-EE268B8F2FD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53844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3D6CCD2-7B7A-8BB2-277B-CDAC0DCEC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D1B96C2-D134-4896-A1FC-37AE07B5F4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2FC688B-D088-1F6B-2D0F-4C15CBF3B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77B49-B3A0-4871-BAEB-04FE4D8FF42A}" type="datetimeFigureOut">
              <a:rPr lang="nb-NO" smtClean="0"/>
              <a:t>13.02.2025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E98CF55-E811-4AB1-A20B-E692D99A7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1C26C1E-6B7B-C538-1D6C-34402BD1D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A2CC6-5E60-4F38-AE5A-EE268B8F2FD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41902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A4DF5A7-20E6-F3F3-5908-BA3288144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E369136-E74C-E599-7FF7-6B6240F9DF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38C56321-D478-13D5-17C0-4F5402249C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BC2EAA9A-34AB-1686-21D2-761C245C0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77B49-B3A0-4871-BAEB-04FE4D8FF42A}" type="datetimeFigureOut">
              <a:rPr lang="nb-NO" smtClean="0"/>
              <a:t>13.02.2025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F6D5B57D-CB5E-8CA6-1AF2-E7B348C14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3F15AA83-3C42-6163-8528-796E4979C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A2CC6-5E60-4F38-AE5A-EE268B8F2FD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58172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3CC32E2-9BC8-560C-5395-F867929FD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7A3424C-F375-1E1D-37F3-5E753470C2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22C9656D-22D9-7ECF-EE2C-F750A99E86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DAB7A190-66CC-8AFE-6526-993BC9010A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919F623B-635C-297D-42DB-75D9D8513C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4C7BB22E-2513-BEED-0873-83F369741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77B49-B3A0-4871-BAEB-04FE4D8FF42A}" type="datetimeFigureOut">
              <a:rPr lang="nb-NO" smtClean="0"/>
              <a:t>13.02.2025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90D812EC-1BDF-C9D8-32F8-948013B8E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0305D2F5-AC82-114A-09B0-322FC1DFA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A2CC6-5E60-4F38-AE5A-EE268B8F2FD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47082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7EE0A3F-B37B-CED3-651A-523411BBE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07854EEA-2BA5-580F-72E6-AF6C725F6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77B49-B3A0-4871-BAEB-04FE4D8FF42A}" type="datetimeFigureOut">
              <a:rPr lang="nb-NO" smtClean="0"/>
              <a:t>13.02.2025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F8D5324A-9F19-2CD0-45C5-415DD98BE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73B5911D-14AF-7EB6-31B2-B9A04BCC2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A2CC6-5E60-4F38-AE5A-EE268B8F2FD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23940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0F29D139-FBB1-6A27-3B64-745ABF892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77B49-B3A0-4871-BAEB-04FE4D8FF42A}" type="datetimeFigureOut">
              <a:rPr lang="nb-NO" smtClean="0"/>
              <a:t>13.02.2025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2BC352B2-AC84-6974-3E0C-62BCD41FE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B929E527-D920-C605-DF2F-9A6240446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A2CC6-5E60-4F38-AE5A-EE268B8F2FD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61437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437FBD0-8B5F-69C2-EA80-ADD373DF5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60A1658-B5AA-C0F7-DC42-3E1A63A008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90A9BF37-ED83-938D-E2C9-40D8849F8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96AAAFC-F65A-1F61-C291-F47CA9F25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77B49-B3A0-4871-BAEB-04FE4D8FF42A}" type="datetimeFigureOut">
              <a:rPr lang="nb-NO" smtClean="0"/>
              <a:t>13.02.2025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6F5C22E-7BA5-DD71-7873-6B387C198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385639F4-4343-CAFE-45FC-76EB1D2BD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A2CC6-5E60-4F38-AE5A-EE268B8F2FD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19673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E954432-5AAD-2196-7397-A747883DE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33A8BF03-B8ED-90E6-ACB5-3D5F61E4D2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3D3FFE82-BEF9-8FCD-D9BB-AA9B78E3F8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0A1D40CC-6D37-7BFC-0EB8-3511DB904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77B49-B3A0-4871-BAEB-04FE4D8FF42A}" type="datetimeFigureOut">
              <a:rPr lang="nb-NO" smtClean="0"/>
              <a:t>13.02.2025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D0C3A6A5-D58E-8B35-59E8-14F948AF0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45F09C89-9EEE-5FCA-B5B8-5C1C55C6A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A2CC6-5E60-4F38-AE5A-EE268B8F2FD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73803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0A825E52-3D3B-4994-D82F-A2ADE9153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8C26161-445D-ADCC-C02B-7EA3E372D9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4F5BC58-58A8-19AE-E11D-7668D6F3A5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8077B49-B3A0-4871-BAEB-04FE4D8FF42A}" type="datetimeFigureOut">
              <a:rPr lang="nb-NO" smtClean="0"/>
              <a:t>13.02.2025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FA8DB29-155A-4780-201C-AEB3052CB5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88E8567-12B9-F9E0-C914-24DC5A75F2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68A2CC6-5E60-4F38-AE5A-EE268B8F2FD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40453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C6777B5-64F4-4200-B099-34168B69F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10FDF17B-6D11-4AE8-AF0E-BCE1611FD8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78"/>
          <a:stretch/>
        </p:blipFill>
        <p:spPr>
          <a:xfrm>
            <a:off x="20" y="10"/>
            <a:ext cx="12191980" cy="6095990"/>
          </a:xfrm>
          <a:custGeom>
            <a:avLst/>
            <a:gdLst/>
            <a:ahLst/>
            <a:cxnLst/>
            <a:rect l="l" t="t" r="r" b="b"/>
            <a:pathLst>
              <a:path w="12192000" h="6096000">
                <a:moveTo>
                  <a:pt x="7230262" y="5906862"/>
                </a:moveTo>
                <a:lnTo>
                  <a:pt x="7197115" y="5913338"/>
                </a:lnTo>
                <a:lnTo>
                  <a:pt x="7214545" y="5911744"/>
                </a:lnTo>
                <a:cubicBezTo>
                  <a:pt x="7220308" y="5910958"/>
                  <a:pt x="7225785" y="5909624"/>
                  <a:pt x="7230262" y="5906862"/>
                </a:cubicBezTo>
                <a:close/>
                <a:moveTo>
                  <a:pt x="7009120" y="5850263"/>
                </a:moveTo>
                <a:lnTo>
                  <a:pt x="7021563" y="5861355"/>
                </a:lnTo>
                <a:lnTo>
                  <a:pt x="7021563" y="5861354"/>
                </a:lnTo>
                <a:close/>
                <a:moveTo>
                  <a:pt x="7768443" y="5742074"/>
                </a:moveTo>
                <a:lnTo>
                  <a:pt x="7768443" y="5742075"/>
                </a:lnTo>
                <a:lnTo>
                  <a:pt x="7792447" y="5764553"/>
                </a:lnTo>
                <a:cubicBezTo>
                  <a:pt x="7785969" y="5758457"/>
                  <a:pt x="7779301" y="5752361"/>
                  <a:pt x="7768443" y="5742074"/>
                </a:cubicBezTo>
                <a:close/>
                <a:moveTo>
                  <a:pt x="4038748" y="5739955"/>
                </a:moveTo>
                <a:lnTo>
                  <a:pt x="4030517" y="5751599"/>
                </a:lnTo>
                <a:cubicBezTo>
                  <a:pt x="4026230" y="5759505"/>
                  <a:pt x="4021242" y="5765745"/>
                  <a:pt x="4015609" y="5770450"/>
                </a:cubicBezTo>
                <a:lnTo>
                  <a:pt x="3996845" y="5780104"/>
                </a:lnTo>
                <a:cubicBezTo>
                  <a:pt x="4010562" y="5776555"/>
                  <a:pt x="4021944" y="5767411"/>
                  <a:pt x="4030518" y="5751599"/>
                </a:cubicBezTo>
                <a:close/>
                <a:moveTo>
                  <a:pt x="6245343" y="5736549"/>
                </a:moveTo>
                <a:lnTo>
                  <a:pt x="6274406" y="5743345"/>
                </a:lnTo>
                <a:lnTo>
                  <a:pt x="6291247" y="5749662"/>
                </a:lnTo>
                <a:lnTo>
                  <a:pt x="6291385" y="5749714"/>
                </a:lnTo>
                <a:lnTo>
                  <a:pt x="6306284" y="5755552"/>
                </a:lnTo>
                <a:lnTo>
                  <a:pt x="6308075" y="5755968"/>
                </a:lnTo>
                <a:lnTo>
                  <a:pt x="6313855" y="5758133"/>
                </a:lnTo>
                <a:cubicBezTo>
                  <a:pt x="6321454" y="5760521"/>
                  <a:pt x="6329151" y="5762258"/>
                  <a:pt x="6337048" y="5762696"/>
                </a:cubicBezTo>
                <a:lnTo>
                  <a:pt x="6308075" y="5755968"/>
                </a:lnTo>
                <a:lnTo>
                  <a:pt x="6291385" y="5749714"/>
                </a:lnTo>
                <a:lnTo>
                  <a:pt x="6276197" y="5743764"/>
                </a:lnTo>
                <a:lnTo>
                  <a:pt x="6274406" y="5743345"/>
                </a:lnTo>
                <a:lnTo>
                  <a:pt x="6268613" y="5741171"/>
                </a:lnTo>
                <a:cubicBezTo>
                  <a:pt x="6260996" y="5738770"/>
                  <a:pt x="6253273" y="5737013"/>
                  <a:pt x="6245343" y="5736549"/>
                </a:cubicBezTo>
                <a:close/>
                <a:moveTo>
                  <a:pt x="6558837" y="5706717"/>
                </a:moveTo>
                <a:cubicBezTo>
                  <a:pt x="6548970" y="5706068"/>
                  <a:pt x="6539355" y="5706473"/>
                  <a:pt x="6529984" y="5708163"/>
                </a:cubicBezTo>
                <a:lnTo>
                  <a:pt x="6589207" y="5711593"/>
                </a:lnTo>
                <a:cubicBezTo>
                  <a:pt x="6578825" y="5709068"/>
                  <a:pt x="6568705" y="5707366"/>
                  <a:pt x="6558837" y="5706717"/>
                </a:cubicBezTo>
                <a:close/>
                <a:moveTo>
                  <a:pt x="4834454" y="5646059"/>
                </a:moveTo>
                <a:cubicBezTo>
                  <a:pt x="4849504" y="5662538"/>
                  <a:pt x="4866316" y="5668776"/>
                  <a:pt x="4883986" y="5670301"/>
                </a:cubicBezTo>
                <a:lnTo>
                  <a:pt x="4858238" y="5663787"/>
                </a:lnTo>
                <a:cubicBezTo>
                  <a:pt x="4849945" y="5659978"/>
                  <a:pt x="4841980" y="5654298"/>
                  <a:pt x="4834454" y="5646059"/>
                </a:cubicBezTo>
                <a:close/>
                <a:moveTo>
                  <a:pt x="5056443" y="5643725"/>
                </a:moveTo>
                <a:lnTo>
                  <a:pt x="5072588" y="5644505"/>
                </a:lnTo>
                <a:cubicBezTo>
                  <a:pt x="5078053" y="5645963"/>
                  <a:pt x="5083590" y="5648726"/>
                  <a:pt x="5089162" y="5653107"/>
                </a:cubicBezTo>
                <a:cubicBezTo>
                  <a:pt x="5078019" y="5644344"/>
                  <a:pt x="5067015" y="5642058"/>
                  <a:pt x="5056443" y="5643725"/>
                </a:cubicBezTo>
                <a:close/>
                <a:moveTo>
                  <a:pt x="739852" y="5343843"/>
                </a:moveTo>
                <a:cubicBezTo>
                  <a:pt x="733899" y="5350392"/>
                  <a:pt x="728660" y="5358013"/>
                  <a:pt x="724278" y="5365062"/>
                </a:cubicBezTo>
                <a:cubicBezTo>
                  <a:pt x="719849" y="5372206"/>
                  <a:pt x="714527" y="5377552"/>
                  <a:pt x="708621" y="5381222"/>
                </a:cubicBezTo>
                <a:lnTo>
                  <a:pt x="691439" y="5386697"/>
                </a:lnTo>
                <a:lnTo>
                  <a:pt x="708622" y="5381222"/>
                </a:lnTo>
                <a:cubicBezTo>
                  <a:pt x="714527" y="5377552"/>
                  <a:pt x="719849" y="5372206"/>
                  <a:pt x="724279" y="5365062"/>
                </a:cubicBezTo>
                <a:cubicBezTo>
                  <a:pt x="728660" y="5358013"/>
                  <a:pt x="733899" y="5350392"/>
                  <a:pt x="739852" y="5343843"/>
                </a:cubicBezTo>
                <a:close/>
                <a:moveTo>
                  <a:pt x="8934151" y="5275333"/>
                </a:moveTo>
                <a:cubicBezTo>
                  <a:pt x="8940248" y="5280573"/>
                  <a:pt x="8947058" y="5285906"/>
                  <a:pt x="8954249" y="5290264"/>
                </a:cubicBezTo>
                <a:lnTo>
                  <a:pt x="8962389" y="5293563"/>
                </a:lnTo>
                <a:lnTo>
                  <a:pt x="8954250" y="5290264"/>
                </a:lnTo>
                <a:cubicBezTo>
                  <a:pt x="8947058" y="5285906"/>
                  <a:pt x="8940248" y="5280573"/>
                  <a:pt x="8934151" y="5275333"/>
                </a:cubicBezTo>
                <a:close/>
                <a:moveTo>
                  <a:pt x="2314816" y="5273737"/>
                </a:moveTo>
                <a:cubicBezTo>
                  <a:pt x="2309720" y="5274714"/>
                  <a:pt x="2304339" y="5276762"/>
                  <a:pt x="2300909" y="5279143"/>
                </a:cubicBezTo>
                <a:cubicBezTo>
                  <a:pt x="2267856" y="5302385"/>
                  <a:pt x="2242281" y="5314291"/>
                  <a:pt x="2216515" y="5314887"/>
                </a:cubicBezTo>
                <a:cubicBezTo>
                  <a:pt x="2242281" y="5314291"/>
                  <a:pt x="2267856" y="5302385"/>
                  <a:pt x="2300910" y="5279143"/>
                </a:cubicBezTo>
                <a:close/>
                <a:moveTo>
                  <a:pt x="1916629" y="5252000"/>
                </a:moveTo>
                <a:lnTo>
                  <a:pt x="1907132" y="5255330"/>
                </a:lnTo>
                <a:lnTo>
                  <a:pt x="1866619" y="5265015"/>
                </a:lnTo>
                <a:lnTo>
                  <a:pt x="1907133" y="5255330"/>
                </a:lnTo>
                <a:close/>
                <a:moveTo>
                  <a:pt x="2058204" y="5241232"/>
                </a:moveTo>
                <a:cubicBezTo>
                  <a:pt x="2076636" y="5242946"/>
                  <a:pt x="2095174" y="5243803"/>
                  <a:pt x="2108194" y="5255939"/>
                </a:cubicBezTo>
                <a:cubicBezTo>
                  <a:pt x="2095175" y="5243803"/>
                  <a:pt x="2076636" y="5242946"/>
                  <a:pt x="2058204" y="5241232"/>
                </a:cubicBezTo>
                <a:close/>
                <a:moveTo>
                  <a:pt x="0" y="0"/>
                </a:moveTo>
                <a:lnTo>
                  <a:pt x="12191456" y="0"/>
                </a:lnTo>
                <a:lnTo>
                  <a:pt x="12191456" y="873938"/>
                </a:lnTo>
                <a:lnTo>
                  <a:pt x="12192000" y="873938"/>
                </a:lnTo>
                <a:lnTo>
                  <a:pt x="12192000" y="3249107"/>
                </a:lnTo>
                <a:cubicBezTo>
                  <a:pt x="12192000" y="3264730"/>
                  <a:pt x="12192000" y="3274255"/>
                  <a:pt x="12192000" y="3283970"/>
                </a:cubicBezTo>
                <a:lnTo>
                  <a:pt x="12192000" y="3681702"/>
                </a:lnTo>
                <a:lnTo>
                  <a:pt x="12160947" y="3710323"/>
                </a:lnTo>
                <a:cubicBezTo>
                  <a:pt x="12118083" y="3731849"/>
                  <a:pt x="12072360" y="3751282"/>
                  <a:pt x="12026448" y="3770523"/>
                </a:cubicBezTo>
                <a:cubicBezTo>
                  <a:pt x="12013114" y="3776049"/>
                  <a:pt x="11998443" y="3779097"/>
                  <a:pt x="11986443" y="3786526"/>
                </a:cubicBezTo>
                <a:cubicBezTo>
                  <a:pt x="11931195" y="3820436"/>
                  <a:pt x="11877664" y="3857014"/>
                  <a:pt x="11821656" y="3889591"/>
                </a:cubicBezTo>
                <a:cubicBezTo>
                  <a:pt x="11763931" y="3923310"/>
                  <a:pt x="11712304" y="3963126"/>
                  <a:pt x="11672489" y="4017039"/>
                </a:cubicBezTo>
                <a:cubicBezTo>
                  <a:pt x="11635529" y="4067143"/>
                  <a:pt x="11599714" y="4118007"/>
                  <a:pt x="11562947" y="4168300"/>
                </a:cubicBezTo>
                <a:cubicBezTo>
                  <a:pt x="11553613" y="4181065"/>
                  <a:pt x="11545039" y="4196115"/>
                  <a:pt x="11532275" y="4204307"/>
                </a:cubicBezTo>
                <a:cubicBezTo>
                  <a:pt x="11505795" y="4221452"/>
                  <a:pt x="11476838" y="4235359"/>
                  <a:pt x="11448453" y="4249457"/>
                </a:cubicBezTo>
                <a:cubicBezTo>
                  <a:pt x="11424069" y="4261459"/>
                  <a:pt x="11398160" y="4270411"/>
                  <a:pt x="11374346" y="4283366"/>
                </a:cubicBezTo>
                <a:cubicBezTo>
                  <a:pt x="11355296" y="4293655"/>
                  <a:pt x="11338339" y="4307943"/>
                  <a:pt x="11320623" y="4320897"/>
                </a:cubicBezTo>
                <a:cubicBezTo>
                  <a:pt x="11305192" y="4332136"/>
                  <a:pt x="11288238" y="4341852"/>
                  <a:pt x="11275283" y="4355378"/>
                </a:cubicBezTo>
                <a:cubicBezTo>
                  <a:pt x="11243658" y="4388145"/>
                  <a:pt x="11211843" y="4420340"/>
                  <a:pt x="11172600" y="4444536"/>
                </a:cubicBezTo>
                <a:cubicBezTo>
                  <a:pt x="11133927" y="4468538"/>
                  <a:pt x="11097350" y="4495401"/>
                  <a:pt x="11058869" y="4519786"/>
                </a:cubicBezTo>
                <a:cubicBezTo>
                  <a:pt x="11021146" y="4543599"/>
                  <a:pt x="10987046" y="4569697"/>
                  <a:pt x="10967423" y="4611991"/>
                </a:cubicBezTo>
                <a:cubicBezTo>
                  <a:pt x="10958661" y="4630659"/>
                  <a:pt x="10946279" y="4651044"/>
                  <a:pt x="10929704" y="4661903"/>
                </a:cubicBezTo>
                <a:cubicBezTo>
                  <a:pt x="10906081" y="4677334"/>
                  <a:pt x="10876171" y="4682859"/>
                  <a:pt x="10850453" y="4696003"/>
                </a:cubicBezTo>
                <a:cubicBezTo>
                  <a:pt x="10820162" y="4711434"/>
                  <a:pt x="10785111" y="4724770"/>
                  <a:pt x="10764534" y="4749345"/>
                </a:cubicBezTo>
                <a:cubicBezTo>
                  <a:pt x="10746246" y="4771255"/>
                  <a:pt x="10727767" y="4788399"/>
                  <a:pt x="10703573" y="4802305"/>
                </a:cubicBezTo>
                <a:cubicBezTo>
                  <a:pt x="10686617" y="4812022"/>
                  <a:pt x="10674046" y="4829738"/>
                  <a:pt x="10656519" y="4837740"/>
                </a:cubicBezTo>
                <a:cubicBezTo>
                  <a:pt x="10633467" y="4848409"/>
                  <a:pt x="10610225" y="4856791"/>
                  <a:pt x="10590031" y="4873366"/>
                </a:cubicBezTo>
                <a:cubicBezTo>
                  <a:pt x="10569075" y="4890510"/>
                  <a:pt x="10545263" y="4904036"/>
                  <a:pt x="10523354" y="4920039"/>
                </a:cubicBezTo>
                <a:cubicBezTo>
                  <a:pt x="10511734" y="4928611"/>
                  <a:pt x="10502208" y="4939851"/>
                  <a:pt x="10490969" y="4948806"/>
                </a:cubicBezTo>
                <a:cubicBezTo>
                  <a:pt x="10470394" y="4965188"/>
                  <a:pt x="10449438" y="4981191"/>
                  <a:pt x="10428291" y="4996622"/>
                </a:cubicBezTo>
                <a:cubicBezTo>
                  <a:pt x="10407146" y="5012055"/>
                  <a:pt x="10386952" y="5029961"/>
                  <a:pt x="10363709" y="5041201"/>
                </a:cubicBezTo>
                <a:cubicBezTo>
                  <a:pt x="10324086" y="5060251"/>
                  <a:pt x="10280840" y="5071682"/>
                  <a:pt x="10242357" y="5092257"/>
                </a:cubicBezTo>
                <a:cubicBezTo>
                  <a:pt x="10203304" y="5113211"/>
                  <a:pt x="10166536" y="5139503"/>
                  <a:pt x="10131863" y="5167315"/>
                </a:cubicBezTo>
                <a:cubicBezTo>
                  <a:pt x="10104430" y="5189224"/>
                  <a:pt x="10078713" y="5210943"/>
                  <a:pt x="10044230" y="5222182"/>
                </a:cubicBezTo>
                <a:cubicBezTo>
                  <a:pt x="10024990" y="5228470"/>
                  <a:pt x="10004797" y="5242186"/>
                  <a:pt x="9993175" y="5258189"/>
                </a:cubicBezTo>
                <a:cubicBezTo>
                  <a:pt x="9968027" y="5293049"/>
                  <a:pt x="9935832" y="5317626"/>
                  <a:pt x="9899446" y="5338582"/>
                </a:cubicBezTo>
                <a:cubicBezTo>
                  <a:pt x="9850865" y="5366776"/>
                  <a:pt x="9802858" y="5395543"/>
                  <a:pt x="9754088" y="5423166"/>
                </a:cubicBezTo>
                <a:cubicBezTo>
                  <a:pt x="9725323" y="5439551"/>
                  <a:pt x="9696749" y="5456885"/>
                  <a:pt x="9666265" y="5468888"/>
                </a:cubicBezTo>
                <a:cubicBezTo>
                  <a:pt x="9603971" y="5493655"/>
                  <a:pt x="9540152" y="5514799"/>
                  <a:pt x="9477283" y="5537851"/>
                </a:cubicBezTo>
                <a:cubicBezTo>
                  <a:pt x="9456709" y="5545280"/>
                  <a:pt x="9437278" y="5555949"/>
                  <a:pt x="9416321" y="5562426"/>
                </a:cubicBezTo>
                <a:cubicBezTo>
                  <a:pt x="9393650" y="5569475"/>
                  <a:pt x="9369267" y="5571571"/>
                  <a:pt x="9346597" y="5578619"/>
                </a:cubicBezTo>
                <a:cubicBezTo>
                  <a:pt x="9308875" y="5590240"/>
                  <a:pt x="9272298" y="5605101"/>
                  <a:pt x="9234579" y="5616911"/>
                </a:cubicBezTo>
                <a:cubicBezTo>
                  <a:pt x="9161805" y="5639582"/>
                  <a:pt x="9088840" y="5661299"/>
                  <a:pt x="9015878" y="5682826"/>
                </a:cubicBezTo>
                <a:cubicBezTo>
                  <a:pt x="9000257" y="5687399"/>
                  <a:pt x="8983301" y="5687970"/>
                  <a:pt x="8967871" y="5692923"/>
                </a:cubicBezTo>
                <a:cubicBezTo>
                  <a:pt x="8926911" y="5706259"/>
                  <a:pt x="8886142" y="5720736"/>
                  <a:pt x="8845565" y="5735407"/>
                </a:cubicBezTo>
                <a:cubicBezTo>
                  <a:pt x="8820990" y="5744361"/>
                  <a:pt x="8796985" y="5755409"/>
                  <a:pt x="8772219" y="5763982"/>
                </a:cubicBezTo>
                <a:cubicBezTo>
                  <a:pt x="8752407" y="5770840"/>
                  <a:pt x="8732023" y="5776174"/>
                  <a:pt x="8711448" y="5780366"/>
                </a:cubicBezTo>
                <a:cubicBezTo>
                  <a:pt x="8693731" y="5783986"/>
                  <a:pt x="8675253" y="5783603"/>
                  <a:pt x="8657726" y="5787986"/>
                </a:cubicBezTo>
                <a:cubicBezTo>
                  <a:pt x="8610288" y="5799797"/>
                  <a:pt x="8563425" y="5813133"/>
                  <a:pt x="8516369" y="5825705"/>
                </a:cubicBezTo>
                <a:cubicBezTo>
                  <a:pt x="8497511" y="5830659"/>
                  <a:pt x="8478269" y="5834280"/>
                  <a:pt x="8459979" y="5840566"/>
                </a:cubicBezTo>
                <a:cubicBezTo>
                  <a:pt x="8411019" y="5857141"/>
                  <a:pt x="8362822" y="5875999"/>
                  <a:pt x="8313671" y="5891622"/>
                </a:cubicBezTo>
                <a:cubicBezTo>
                  <a:pt x="8272903" y="5904576"/>
                  <a:pt x="8230992" y="5913910"/>
                  <a:pt x="8189651" y="5925341"/>
                </a:cubicBezTo>
                <a:cubicBezTo>
                  <a:pt x="8172124" y="5930295"/>
                  <a:pt x="8155359" y="5937343"/>
                  <a:pt x="8137835" y="5941534"/>
                </a:cubicBezTo>
                <a:cubicBezTo>
                  <a:pt x="8098590" y="5951059"/>
                  <a:pt x="8058774" y="5959059"/>
                  <a:pt x="8019339" y="5968586"/>
                </a:cubicBezTo>
                <a:cubicBezTo>
                  <a:pt x="7996859" y="5974110"/>
                  <a:pt x="7975142" y="5984017"/>
                  <a:pt x="7952280" y="5987637"/>
                </a:cubicBezTo>
                <a:cubicBezTo>
                  <a:pt x="7897987" y="5996209"/>
                  <a:pt x="7843311" y="6002305"/>
                  <a:pt x="7788636" y="6009163"/>
                </a:cubicBezTo>
                <a:cubicBezTo>
                  <a:pt x="7732247" y="6016211"/>
                  <a:pt x="7676047" y="6023642"/>
                  <a:pt x="7619655" y="6029928"/>
                </a:cubicBezTo>
                <a:cubicBezTo>
                  <a:pt x="7588795" y="6033168"/>
                  <a:pt x="7557742" y="6033738"/>
                  <a:pt x="7526880" y="6036786"/>
                </a:cubicBezTo>
                <a:cubicBezTo>
                  <a:pt x="7499828" y="6039455"/>
                  <a:pt x="7472967" y="6044407"/>
                  <a:pt x="7445916" y="6047647"/>
                </a:cubicBezTo>
                <a:cubicBezTo>
                  <a:pt x="7422483" y="6050313"/>
                  <a:pt x="7398860" y="6051837"/>
                  <a:pt x="7375428" y="6054505"/>
                </a:cubicBezTo>
                <a:cubicBezTo>
                  <a:pt x="7337899" y="6058885"/>
                  <a:pt x="7300559" y="6063839"/>
                  <a:pt x="7263220" y="6068411"/>
                </a:cubicBezTo>
                <a:cubicBezTo>
                  <a:pt x="7247599" y="6070126"/>
                  <a:pt x="7231214" y="6074888"/>
                  <a:pt x="7216547" y="6072032"/>
                </a:cubicBezTo>
                <a:cubicBezTo>
                  <a:pt x="7179587" y="6064791"/>
                  <a:pt x="7143199" y="6066887"/>
                  <a:pt x="7106432" y="6071840"/>
                </a:cubicBezTo>
                <a:cubicBezTo>
                  <a:pt x="7093860" y="6073555"/>
                  <a:pt x="7080334" y="6073174"/>
                  <a:pt x="7068141" y="6069936"/>
                </a:cubicBezTo>
                <a:cubicBezTo>
                  <a:pt x="7043184" y="6063457"/>
                  <a:pt x="7018991" y="6054313"/>
                  <a:pt x="6994415" y="6046313"/>
                </a:cubicBezTo>
                <a:cubicBezTo>
                  <a:pt x="6991747" y="6045361"/>
                  <a:pt x="6988509" y="6045169"/>
                  <a:pt x="6985653" y="6044599"/>
                </a:cubicBezTo>
                <a:cubicBezTo>
                  <a:pt x="6969457" y="6041359"/>
                  <a:pt x="6953457" y="6038120"/>
                  <a:pt x="6937263" y="6035263"/>
                </a:cubicBezTo>
                <a:cubicBezTo>
                  <a:pt x="6928501" y="6033738"/>
                  <a:pt x="6919547" y="6033549"/>
                  <a:pt x="6910782" y="6032214"/>
                </a:cubicBezTo>
                <a:cubicBezTo>
                  <a:pt x="6876872" y="6026880"/>
                  <a:pt x="6839534" y="6035834"/>
                  <a:pt x="6810195" y="6012784"/>
                </a:cubicBezTo>
                <a:cubicBezTo>
                  <a:pt x="6791144" y="5997923"/>
                  <a:pt x="6772665" y="6001353"/>
                  <a:pt x="6752283" y="6003639"/>
                </a:cubicBezTo>
                <a:cubicBezTo>
                  <a:pt x="6736851" y="6005353"/>
                  <a:pt x="6721038" y="6004782"/>
                  <a:pt x="6705417" y="6004974"/>
                </a:cubicBezTo>
                <a:cubicBezTo>
                  <a:pt x="6677984" y="6005543"/>
                  <a:pt x="6650551" y="6005735"/>
                  <a:pt x="6623118" y="6006687"/>
                </a:cubicBezTo>
                <a:cubicBezTo>
                  <a:pt x="6614353" y="6007067"/>
                  <a:pt x="6605401" y="6011832"/>
                  <a:pt x="6596828" y="6011070"/>
                </a:cubicBezTo>
                <a:cubicBezTo>
                  <a:pt x="6557201" y="6007449"/>
                  <a:pt x="6517576" y="6001734"/>
                  <a:pt x="6477951" y="5998495"/>
                </a:cubicBezTo>
                <a:cubicBezTo>
                  <a:pt x="6455472" y="5996591"/>
                  <a:pt x="6432420" y="6000209"/>
                  <a:pt x="6410131" y="5997543"/>
                </a:cubicBezTo>
                <a:cubicBezTo>
                  <a:pt x="6384414" y="5994495"/>
                  <a:pt x="6359268" y="5986685"/>
                  <a:pt x="6333739" y="5981920"/>
                </a:cubicBezTo>
                <a:cubicBezTo>
                  <a:pt x="6326691" y="5980589"/>
                  <a:pt x="6318880" y="5982303"/>
                  <a:pt x="6311449" y="5982682"/>
                </a:cubicBezTo>
                <a:cubicBezTo>
                  <a:pt x="6303068" y="5983064"/>
                  <a:pt x="6294876" y="5983826"/>
                  <a:pt x="6286493" y="5984017"/>
                </a:cubicBezTo>
                <a:cubicBezTo>
                  <a:pt x="6260964" y="5984399"/>
                  <a:pt x="6235437" y="5983826"/>
                  <a:pt x="6209909" y="5985161"/>
                </a:cubicBezTo>
                <a:cubicBezTo>
                  <a:pt x="6194288" y="5985922"/>
                  <a:pt x="6177905" y="5993733"/>
                  <a:pt x="6163425" y="5990874"/>
                </a:cubicBezTo>
                <a:cubicBezTo>
                  <a:pt x="6133897" y="5985351"/>
                  <a:pt x="6104368" y="5997733"/>
                  <a:pt x="6074842" y="5987447"/>
                </a:cubicBezTo>
                <a:cubicBezTo>
                  <a:pt x="6065695" y="5984399"/>
                  <a:pt x="6053124" y="5992019"/>
                  <a:pt x="6042072" y="5992399"/>
                </a:cubicBezTo>
                <a:cubicBezTo>
                  <a:pt x="6014449" y="5993351"/>
                  <a:pt x="5986828" y="5993161"/>
                  <a:pt x="5959204" y="5992971"/>
                </a:cubicBezTo>
                <a:cubicBezTo>
                  <a:pt x="5934438" y="5992781"/>
                  <a:pt x="5908719" y="5995447"/>
                  <a:pt x="5884906" y="5990113"/>
                </a:cubicBezTo>
                <a:cubicBezTo>
                  <a:pt x="5859949" y="5984399"/>
                  <a:pt x="5837471" y="5985161"/>
                  <a:pt x="5813275" y="5991637"/>
                </a:cubicBezTo>
                <a:cubicBezTo>
                  <a:pt x="5796702" y="5996019"/>
                  <a:pt x="5779174" y="5996591"/>
                  <a:pt x="5762029" y="5997923"/>
                </a:cubicBezTo>
                <a:cubicBezTo>
                  <a:pt x="5743551" y="5999447"/>
                  <a:pt x="5723166" y="5995447"/>
                  <a:pt x="5706401" y="6001734"/>
                </a:cubicBezTo>
                <a:cubicBezTo>
                  <a:pt x="5656488" y="6020403"/>
                  <a:pt x="5605244" y="6024403"/>
                  <a:pt x="5553045" y="6024403"/>
                </a:cubicBezTo>
                <a:cubicBezTo>
                  <a:pt x="5543518" y="6024403"/>
                  <a:pt x="5533802" y="6021738"/>
                  <a:pt x="5524660" y="6018880"/>
                </a:cubicBezTo>
                <a:cubicBezTo>
                  <a:pt x="5471316" y="6001734"/>
                  <a:pt x="5417784" y="6003257"/>
                  <a:pt x="5363491" y="6013736"/>
                </a:cubicBezTo>
                <a:cubicBezTo>
                  <a:pt x="5352250" y="6016022"/>
                  <a:pt x="5339677" y="6016403"/>
                  <a:pt x="5328438" y="6014118"/>
                </a:cubicBezTo>
                <a:cubicBezTo>
                  <a:pt x="5296812" y="6007449"/>
                  <a:pt x="5266141" y="5996399"/>
                  <a:pt x="5234326" y="5991637"/>
                </a:cubicBezTo>
                <a:cubicBezTo>
                  <a:pt x="5181748" y="5983826"/>
                  <a:pt x="5136216" y="6010115"/>
                  <a:pt x="5089162" y="6027262"/>
                </a:cubicBezTo>
                <a:cubicBezTo>
                  <a:pt x="5044391" y="6043455"/>
                  <a:pt x="5006292" y="6080032"/>
                  <a:pt x="4953328" y="6071840"/>
                </a:cubicBezTo>
                <a:cubicBezTo>
                  <a:pt x="4947996" y="6071078"/>
                  <a:pt x="4942089" y="6076222"/>
                  <a:pt x="4936184" y="6077555"/>
                </a:cubicBezTo>
                <a:cubicBezTo>
                  <a:pt x="4919991" y="6081176"/>
                  <a:pt x="4903799" y="6085555"/>
                  <a:pt x="4887415" y="6087272"/>
                </a:cubicBezTo>
                <a:cubicBezTo>
                  <a:pt x="4867412" y="6089558"/>
                  <a:pt x="4847027" y="6088797"/>
                  <a:pt x="4827024" y="6090701"/>
                </a:cubicBezTo>
                <a:cubicBezTo>
                  <a:pt x="4814165" y="6091844"/>
                  <a:pt x="4801401" y="6093939"/>
                  <a:pt x="4788661" y="6095749"/>
                </a:cubicBezTo>
                <a:lnTo>
                  <a:pt x="4785776" y="6096000"/>
                </a:lnTo>
                <a:lnTo>
                  <a:pt x="4726469" y="6096000"/>
                </a:lnTo>
                <a:lnTo>
                  <a:pt x="4719697" y="6095130"/>
                </a:lnTo>
                <a:cubicBezTo>
                  <a:pt x="4709481" y="6092939"/>
                  <a:pt x="4699289" y="6090320"/>
                  <a:pt x="4689098" y="6088605"/>
                </a:cubicBezTo>
                <a:cubicBezTo>
                  <a:pt x="4660331" y="6083842"/>
                  <a:pt x="4628705" y="6085176"/>
                  <a:pt x="4603368" y="6072984"/>
                </a:cubicBezTo>
                <a:cubicBezTo>
                  <a:pt x="4576318" y="6060029"/>
                  <a:pt x="4550599" y="6054123"/>
                  <a:pt x="4522596" y="6058123"/>
                </a:cubicBezTo>
                <a:cubicBezTo>
                  <a:pt x="4513260" y="6059457"/>
                  <a:pt x="4501257" y="6067459"/>
                  <a:pt x="4497068" y="6075649"/>
                </a:cubicBezTo>
                <a:cubicBezTo>
                  <a:pt x="4487731" y="6093938"/>
                  <a:pt x="4474969" y="6097178"/>
                  <a:pt x="4457632" y="6090890"/>
                </a:cubicBezTo>
                <a:cubicBezTo>
                  <a:pt x="4442581" y="6085555"/>
                  <a:pt x="4424104" y="6082890"/>
                  <a:pt x="4413817" y="6072601"/>
                </a:cubicBezTo>
                <a:cubicBezTo>
                  <a:pt x="4384668" y="6043455"/>
                  <a:pt x="4347518" y="6042503"/>
                  <a:pt x="4311323" y="6034693"/>
                </a:cubicBezTo>
                <a:cubicBezTo>
                  <a:pt x="4289227" y="6029928"/>
                  <a:pt x="4268649" y="6029738"/>
                  <a:pt x="4246551" y="6032976"/>
                </a:cubicBezTo>
                <a:cubicBezTo>
                  <a:pt x="4198546" y="6040216"/>
                  <a:pt x="4151870" y="6029928"/>
                  <a:pt x="4105766" y="6016784"/>
                </a:cubicBezTo>
                <a:cubicBezTo>
                  <a:pt x="4075285" y="6008022"/>
                  <a:pt x="4044043" y="6002687"/>
                  <a:pt x="4013753" y="5993733"/>
                </a:cubicBezTo>
                <a:cubicBezTo>
                  <a:pt x="3991083" y="5986874"/>
                  <a:pt x="3968414" y="5978682"/>
                  <a:pt x="3947648" y="5967634"/>
                </a:cubicBezTo>
                <a:cubicBezTo>
                  <a:pt x="3917546" y="5951440"/>
                  <a:pt x="3891259" y="5927055"/>
                  <a:pt x="3852966" y="5933533"/>
                </a:cubicBezTo>
                <a:cubicBezTo>
                  <a:pt x="3819245" y="5939247"/>
                  <a:pt x="3788766" y="5927247"/>
                  <a:pt x="3757902" y="5915816"/>
                </a:cubicBezTo>
                <a:cubicBezTo>
                  <a:pt x="3735231" y="5907434"/>
                  <a:pt x="3712565" y="5898859"/>
                  <a:pt x="3689131" y="5893526"/>
                </a:cubicBezTo>
                <a:cubicBezTo>
                  <a:pt x="3661315" y="5887239"/>
                  <a:pt x="3629882" y="5889907"/>
                  <a:pt x="3605116" y="5878285"/>
                </a:cubicBezTo>
                <a:cubicBezTo>
                  <a:pt x="3579206" y="5866093"/>
                  <a:pt x="3557682" y="5874285"/>
                  <a:pt x="3534629" y="5877715"/>
                </a:cubicBezTo>
                <a:cubicBezTo>
                  <a:pt x="3497862" y="5883049"/>
                  <a:pt x="3461282" y="5892955"/>
                  <a:pt x="3424135" y="5880382"/>
                </a:cubicBezTo>
                <a:cubicBezTo>
                  <a:pt x="3378986" y="5865141"/>
                  <a:pt x="3334216" y="5848758"/>
                  <a:pt x="3288877" y="5834280"/>
                </a:cubicBezTo>
                <a:cubicBezTo>
                  <a:pt x="3271348" y="5828753"/>
                  <a:pt x="3252492" y="5826467"/>
                  <a:pt x="3234202" y="5823991"/>
                </a:cubicBezTo>
                <a:cubicBezTo>
                  <a:pt x="3216867" y="5821895"/>
                  <a:pt x="3196102" y="5827230"/>
                  <a:pt x="3182763" y="5819229"/>
                </a:cubicBezTo>
                <a:cubicBezTo>
                  <a:pt x="3148472" y="5798655"/>
                  <a:pt x="3113231" y="5788558"/>
                  <a:pt x="3073604" y="5788558"/>
                </a:cubicBezTo>
                <a:cubicBezTo>
                  <a:pt x="3058743" y="5788558"/>
                  <a:pt x="3044264" y="5779984"/>
                  <a:pt x="3029216" y="5778459"/>
                </a:cubicBezTo>
                <a:cubicBezTo>
                  <a:pt x="3008639" y="5776555"/>
                  <a:pt x="2985016" y="5771411"/>
                  <a:pt x="2967110" y="5778651"/>
                </a:cubicBezTo>
                <a:cubicBezTo>
                  <a:pt x="2925008" y="5795797"/>
                  <a:pt x="2890910" y="5781507"/>
                  <a:pt x="2854140" y="5764553"/>
                </a:cubicBezTo>
                <a:cubicBezTo>
                  <a:pt x="2817943" y="5747789"/>
                  <a:pt x="2779842" y="5734455"/>
                  <a:pt x="2741360" y="5723403"/>
                </a:cubicBezTo>
                <a:cubicBezTo>
                  <a:pt x="2726882" y="5719403"/>
                  <a:pt x="2709548" y="5726072"/>
                  <a:pt x="2693543" y="5727405"/>
                </a:cubicBezTo>
                <a:cubicBezTo>
                  <a:pt x="2687827" y="5727786"/>
                  <a:pt x="2681540" y="5728358"/>
                  <a:pt x="2676398" y="5726453"/>
                </a:cubicBezTo>
                <a:cubicBezTo>
                  <a:pt x="2626677" y="5708163"/>
                  <a:pt x="2576191" y="5694257"/>
                  <a:pt x="2522279" y="5703782"/>
                </a:cubicBezTo>
                <a:cubicBezTo>
                  <a:pt x="2517327" y="5704735"/>
                  <a:pt x="2511800" y="5702639"/>
                  <a:pt x="2506847" y="5701305"/>
                </a:cubicBezTo>
                <a:cubicBezTo>
                  <a:pt x="2482652" y="5694447"/>
                  <a:pt x="2459029" y="5683589"/>
                  <a:pt x="2434456" y="5681112"/>
                </a:cubicBezTo>
                <a:cubicBezTo>
                  <a:pt x="2373874" y="5675016"/>
                  <a:pt x="2312915" y="5672538"/>
                  <a:pt x="2251948" y="5668538"/>
                </a:cubicBezTo>
                <a:cubicBezTo>
                  <a:pt x="2248138" y="5668349"/>
                  <a:pt x="2244137" y="5668349"/>
                  <a:pt x="2240710" y="5667014"/>
                </a:cubicBezTo>
                <a:cubicBezTo>
                  <a:pt x="2218229" y="5658822"/>
                  <a:pt x="2198608" y="5661490"/>
                  <a:pt x="2179556" y="5677111"/>
                </a:cubicBezTo>
                <a:cubicBezTo>
                  <a:pt x="2171173" y="5683969"/>
                  <a:pt x="2159743" y="5687589"/>
                  <a:pt x="2149267" y="5691399"/>
                </a:cubicBezTo>
                <a:cubicBezTo>
                  <a:pt x="2133834" y="5697115"/>
                  <a:pt x="2118023" y="5702639"/>
                  <a:pt x="2102021" y="5706259"/>
                </a:cubicBezTo>
                <a:cubicBezTo>
                  <a:pt x="2086208" y="5709688"/>
                  <a:pt x="2069254" y="5714449"/>
                  <a:pt x="2054013" y="5711784"/>
                </a:cubicBezTo>
                <a:cubicBezTo>
                  <a:pt x="2026581" y="5707022"/>
                  <a:pt x="2000479" y="5696353"/>
                  <a:pt x="1973429" y="5689303"/>
                </a:cubicBezTo>
                <a:cubicBezTo>
                  <a:pt x="1964094" y="5686826"/>
                  <a:pt x="1953806" y="5687209"/>
                  <a:pt x="1944092" y="5687017"/>
                </a:cubicBezTo>
                <a:cubicBezTo>
                  <a:pt x="1921800" y="5686447"/>
                  <a:pt x="1898940" y="5691971"/>
                  <a:pt x="1878748" y="5676159"/>
                </a:cubicBezTo>
                <a:cubicBezTo>
                  <a:pt x="1860079" y="5661299"/>
                  <a:pt x="1841216" y="5665680"/>
                  <a:pt x="1821596" y="5676920"/>
                </a:cubicBezTo>
                <a:cubicBezTo>
                  <a:pt x="1807497" y="5684922"/>
                  <a:pt x="1791496" y="5691209"/>
                  <a:pt x="1775684" y="5694257"/>
                </a:cubicBezTo>
                <a:cubicBezTo>
                  <a:pt x="1753965" y="5698447"/>
                  <a:pt x="1732439" y="5700163"/>
                  <a:pt x="1709006" y="5697685"/>
                </a:cubicBezTo>
                <a:cubicBezTo>
                  <a:pt x="1692431" y="5695971"/>
                  <a:pt x="1678904" y="5695209"/>
                  <a:pt x="1665950" y="5685113"/>
                </a:cubicBezTo>
                <a:cubicBezTo>
                  <a:pt x="1663856" y="5683589"/>
                  <a:pt x="1660046" y="5683207"/>
                  <a:pt x="1657188" y="5683399"/>
                </a:cubicBezTo>
                <a:cubicBezTo>
                  <a:pt x="1619658" y="5686637"/>
                  <a:pt x="1582510" y="5684922"/>
                  <a:pt x="1544598" y="5682634"/>
                </a:cubicBezTo>
                <a:cubicBezTo>
                  <a:pt x="1496403" y="5679589"/>
                  <a:pt x="1445725" y="5688541"/>
                  <a:pt x="1404006" y="5720546"/>
                </a:cubicBezTo>
                <a:cubicBezTo>
                  <a:pt x="1397909" y="5725310"/>
                  <a:pt x="1388765" y="5727405"/>
                  <a:pt x="1380762" y="5728549"/>
                </a:cubicBezTo>
                <a:cubicBezTo>
                  <a:pt x="1343044" y="5733501"/>
                  <a:pt x="1305132" y="5736930"/>
                  <a:pt x="1267411" y="5742455"/>
                </a:cubicBezTo>
                <a:cubicBezTo>
                  <a:pt x="1246837" y="5745503"/>
                  <a:pt x="1225310" y="5748170"/>
                  <a:pt x="1206641" y="5756553"/>
                </a:cubicBezTo>
                <a:cubicBezTo>
                  <a:pt x="1188354" y="5764743"/>
                  <a:pt x="1173681" y="5774459"/>
                  <a:pt x="1162823" y="5757315"/>
                </a:cubicBezTo>
                <a:cubicBezTo>
                  <a:pt x="1143394" y="5766459"/>
                  <a:pt x="1126437" y="5774080"/>
                  <a:pt x="1109865" y="5782270"/>
                </a:cubicBezTo>
                <a:cubicBezTo>
                  <a:pt x="1103767" y="5785318"/>
                  <a:pt x="1098623" y="5790272"/>
                  <a:pt x="1092527" y="5793130"/>
                </a:cubicBezTo>
                <a:cubicBezTo>
                  <a:pt x="1086048" y="5796178"/>
                  <a:pt x="1078810" y="5798082"/>
                  <a:pt x="1071762" y="5799607"/>
                </a:cubicBezTo>
                <a:cubicBezTo>
                  <a:pt x="1040327" y="5806465"/>
                  <a:pt x="1008894" y="5812751"/>
                  <a:pt x="977653" y="5820182"/>
                </a:cubicBezTo>
                <a:cubicBezTo>
                  <a:pt x="971554" y="5821705"/>
                  <a:pt x="966411" y="5827801"/>
                  <a:pt x="960887" y="5831801"/>
                </a:cubicBezTo>
                <a:cubicBezTo>
                  <a:pt x="957266" y="5834470"/>
                  <a:pt x="953648" y="5838470"/>
                  <a:pt x="949646" y="5839042"/>
                </a:cubicBezTo>
                <a:cubicBezTo>
                  <a:pt x="919165" y="5843614"/>
                  <a:pt x="888877" y="5848949"/>
                  <a:pt x="858205" y="5851234"/>
                </a:cubicBezTo>
                <a:cubicBezTo>
                  <a:pt x="832486" y="5853138"/>
                  <a:pt x="807719" y="5852568"/>
                  <a:pt x="801053" y="5885715"/>
                </a:cubicBezTo>
                <a:cubicBezTo>
                  <a:pt x="799909" y="5891432"/>
                  <a:pt x="791717" y="5897528"/>
                  <a:pt x="785432" y="5900384"/>
                </a:cubicBezTo>
                <a:cubicBezTo>
                  <a:pt x="767524" y="5908576"/>
                  <a:pt x="748471" y="5914101"/>
                  <a:pt x="730754" y="5922482"/>
                </a:cubicBezTo>
                <a:cubicBezTo>
                  <a:pt x="672650" y="5950488"/>
                  <a:pt x="611880" y="5968205"/>
                  <a:pt x="546917" y="5964966"/>
                </a:cubicBezTo>
                <a:cubicBezTo>
                  <a:pt x="526724" y="5964014"/>
                  <a:pt x="507102" y="5953726"/>
                  <a:pt x="494337" y="5949915"/>
                </a:cubicBezTo>
                <a:cubicBezTo>
                  <a:pt x="457572" y="5964966"/>
                  <a:pt x="426709" y="5979445"/>
                  <a:pt x="394511" y="5990303"/>
                </a:cubicBezTo>
                <a:cubicBezTo>
                  <a:pt x="366127" y="6000019"/>
                  <a:pt x="336408" y="6006115"/>
                  <a:pt x="307259" y="6013163"/>
                </a:cubicBezTo>
                <a:cubicBezTo>
                  <a:pt x="296590" y="6015832"/>
                  <a:pt x="285732" y="6017355"/>
                  <a:pt x="274873" y="6018690"/>
                </a:cubicBezTo>
                <a:cubicBezTo>
                  <a:pt x="240965" y="6022880"/>
                  <a:pt x="205529" y="6012784"/>
                  <a:pt x="172384" y="6028786"/>
                </a:cubicBezTo>
                <a:cubicBezTo>
                  <a:pt x="155046" y="6037168"/>
                  <a:pt x="137898" y="6047265"/>
                  <a:pt x="119613" y="6051647"/>
                </a:cubicBezTo>
                <a:cubicBezTo>
                  <a:pt x="99990" y="6056409"/>
                  <a:pt x="80794" y="6063839"/>
                  <a:pt x="61197" y="6069150"/>
                </a:cubicBezTo>
                <a:lnTo>
                  <a:pt x="544" y="6073921"/>
                </a:lnTo>
                <a:lnTo>
                  <a:pt x="544" y="5946682"/>
                </a:lnTo>
                <a:lnTo>
                  <a:pt x="0" y="5946682"/>
                </a:lnTo>
                <a:lnTo>
                  <a:pt x="0" y="1335314"/>
                </a:lnTo>
                <a:lnTo>
                  <a:pt x="0" y="873938"/>
                </a:lnTo>
                <a:close/>
              </a:path>
            </a:pathLst>
          </a:custGeom>
          <a:effectLst>
            <a:outerShdw blurRad="381000" dist="152400" dir="5400000" algn="t" rotWithShape="0">
              <a:prstClr val="black">
                <a:alpha val="20000"/>
              </a:prstClr>
            </a:outerShdw>
          </a:effectLst>
        </p:spPr>
      </p:pic>
      <p:sp>
        <p:nvSpPr>
          <p:cNvPr id="11" name="Rectangle 41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8350" cy="6038850"/>
          </a:xfrm>
          <a:custGeom>
            <a:avLst/>
            <a:gdLst>
              <a:gd name="connsiteX0" fmla="*/ 0 w 12192000"/>
              <a:gd name="connsiteY0" fmla="*/ 0 h 5835650"/>
              <a:gd name="connsiteX1" fmla="*/ 12192000 w 12192000"/>
              <a:gd name="connsiteY1" fmla="*/ 0 h 5835650"/>
              <a:gd name="connsiteX2" fmla="*/ 12192000 w 12192000"/>
              <a:gd name="connsiteY2" fmla="*/ 5835650 h 5835650"/>
              <a:gd name="connsiteX3" fmla="*/ 0 w 12192000"/>
              <a:gd name="connsiteY3" fmla="*/ 5835650 h 5835650"/>
              <a:gd name="connsiteX4" fmla="*/ 0 w 12192000"/>
              <a:gd name="connsiteY4" fmla="*/ 0 h 5835650"/>
              <a:gd name="connsiteX0" fmla="*/ 0 w 12198350"/>
              <a:gd name="connsiteY0" fmla="*/ 0 h 5835650"/>
              <a:gd name="connsiteX1" fmla="*/ 12192000 w 12198350"/>
              <a:gd name="connsiteY1" fmla="*/ 0 h 5835650"/>
              <a:gd name="connsiteX2" fmla="*/ 12198350 w 12198350"/>
              <a:gd name="connsiteY2" fmla="*/ 3505200 h 5835650"/>
              <a:gd name="connsiteX3" fmla="*/ 12192000 w 12198350"/>
              <a:gd name="connsiteY3" fmla="*/ 5835650 h 5835650"/>
              <a:gd name="connsiteX4" fmla="*/ 0 w 12198350"/>
              <a:gd name="connsiteY4" fmla="*/ 5835650 h 5835650"/>
              <a:gd name="connsiteX5" fmla="*/ 0 w 12198350"/>
              <a:gd name="connsiteY5" fmla="*/ 0 h 5835650"/>
              <a:gd name="connsiteX0" fmla="*/ 0 w 12198350"/>
              <a:gd name="connsiteY0" fmla="*/ 0 h 5835650"/>
              <a:gd name="connsiteX1" fmla="*/ 12192000 w 12198350"/>
              <a:gd name="connsiteY1" fmla="*/ 0 h 5835650"/>
              <a:gd name="connsiteX2" fmla="*/ 12198350 w 12198350"/>
              <a:gd name="connsiteY2" fmla="*/ 3505200 h 5835650"/>
              <a:gd name="connsiteX3" fmla="*/ 12192000 w 12198350"/>
              <a:gd name="connsiteY3" fmla="*/ 5835650 h 5835650"/>
              <a:gd name="connsiteX4" fmla="*/ 5060950 w 12198350"/>
              <a:gd name="connsiteY4" fmla="*/ 5835650 h 5835650"/>
              <a:gd name="connsiteX5" fmla="*/ 0 w 12198350"/>
              <a:gd name="connsiteY5" fmla="*/ 5835650 h 5835650"/>
              <a:gd name="connsiteX6" fmla="*/ 0 w 12198350"/>
              <a:gd name="connsiteY6" fmla="*/ 0 h 5835650"/>
              <a:gd name="connsiteX0" fmla="*/ 0 w 12198350"/>
              <a:gd name="connsiteY0" fmla="*/ 0 h 5835650"/>
              <a:gd name="connsiteX1" fmla="*/ 12192000 w 12198350"/>
              <a:gd name="connsiteY1" fmla="*/ 0 h 5835650"/>
              <a:gd name="connsiteX2" fmla="*/ 12198350 w 12198350"/>
              <a:gd name="connsiteY2" fmla="*/ 3505200 h 5835650"/>
              <a:gd name="connsiteX3" fmla="*/ 12192000 w 12198350"/>
              <a:gd name="connsiteY3" fmla="*/ 5835650 h 5835650"/>
              <a:gd name="connsiteX4" fmla="*/ 5060950 w 12198350"/>
              <a:gd name="connsiteY4" fmla="*/ 5835650 h 5835650"/>
              <a:gd name="connsiteX5" fmla="*/ 1822450 w 12198350"/>
              <a:gd name="connsiteY5" fmla="*/ 5829300 h 5835650"/>
              <a:gd name="connsiteX6" fmla="*/ 0 w 12198350"/>
              <a:gd name="connsiteY6" fmla="*/ 5835650 h 5835650"/>
              <a:gd name="connsiteX7" fmla="*/ 0 w 12198350"/>
              <a:gd name="connsiteY7" fmla="*/ 0 h 5835650"/>
              <a:gd name="connsiteX0" fmla="*/ 0 w 12198350"/>
              <a:gd name="connsiteY0" fmla="*/ 0 h 5835650"/>
              <a:gd name="connsiteX1" fmla="*/ 12192000 w 12198350"/>
              <a:gd name="connsiteY1" fmla="*/ 0 h 5835650"/>
              <a:gd name="connsiteX2" fmla="*/ 12198350 w 12198350"/>
              <a:gd name="connsiteY2" fmla="*/ 3505200 h 5835650"/>
              <a:gd name="connsiteX3" fmla="*/ 12192000 w 12198350"/>
              <a:gd name="connsiteY3" fmla="*/ 5835650 h 5835650"/>
              <a:gd name="connsiteX4" fmla="*/ 5060950 w 12198350"/>
              <a:gd name="connsiteY4" fmla="*/ 5835650 h 5835650"/>
              <a:gd name="connsiteX5" fmla="*/ 1727200 w 12198350"/>
              <a:gd name="connsiteY5" fmla="*/ 5486400 h 5835650"/>
              <a:gd name="connsiteX6" fmla="*/ 0 w 12198350"/>
              <a:gd name="connsiteY6" fmla="*/ 5835650 h 5835650"/>
              <a:gd name="connsiteX7" fmla="*/ 0 w 12198350"/>
              <a:gd name="connsiteY7" fmla="*/ 0 h 5835650"/>
              <a:gd name="connsiteX0" fmla="*/ 0 w 12198350"/>
              <a:gd name="connsiteY0" fmla="*/ 0 h 5835650"/>
              <a:gd name="connsiteX1" fmla="*/ 12192000 w 12198350"/>
              <a:gd name="connsiteY1" fmla="*/ 0 h 5835650"/>
              <a:gd name="connsiteX2" fmla="*/ 12198350 w 12198350"/>
              <a:gd name="connsiteY2" fmla="*/ 3505200 h 5835650"/>
              <a:gd name="connsiteX3" fmla="*/ 12192000 w 12198350"/>
              <a:gd name="connsiteY3" fmla="*/ 5835650 h 5835650"/>
              <a:gd name="connsiteX4" fmla="*/ 5060950 w 12198350"/>
              <a:gd name="connsiteY4" fmla="*/ 5835650 h 5835650"/>
              <a:gd name="connsiteX5" fmla="*/ 3854450 w 12198350"/>
              <a:gd name="connsiteY5" fmla="*/ 5695950 h 5835650"/>
              <a:gd name="connsiteX6" fmla="*/ 1727200 w 12198350"/>
              <a:gd name="connsiteY6" fmla="*/ 5486400 h 5835650"/>
              <a:gd name="connsiteX7" fmla="*/ 0 w 12198350"/>
              <a:gd name="connsiteY7" fmla="*/ 5835650 h 5835650"/>
              <a:gd name="connsiteX8" fmla="*/ 0 w 12198350"/>
              <a:gd name="connsiteY8" fmla="*/ 0 h 5835650"/>
              <a:gd name="connsiteX0" fmla="*/ 0 w 12198350"/>
              <a:gd name="connsiteY0" fmla="*/ 0 h 5842000"/>
              <a:gd name="connsiteX1" fmla="*/ 12192000 w 12198350"/>
              <a:gd name="connsiteY1" fmla="*/ 0 h 5842000"/>
              <a:gd name="connsiteX2" fmla="*/ 12198350 w 12198350"/>
              <a:gd name="connsiteY2" fmla="*/ 3505200 h 5842000"/>
              <a:gd name="connsiteX3" fmla="*/ 12192000 w 12198350"/>
              <a:gd name="connsiteY3" fmla="*/ 5835650 h 5842000"/>
              <a:gd name="connsiteX4" fmla="*/ 5060950 w 12198350"/>
              <a:gd name="connsiteY4" fmla="*/ 5835650 h 5842000"/>
              <a:gd name="connsiteX5" fmla="*/ 3663950 w 12198350"/>
              <a:gd name="connsiteY5" fmla="*/ 5842000 h 5842000"/>
              <a:gd name="connsiteX6" fmla="*/ 1727200 w 12198350"/>
              <a:gd name="connsiteY6" fmla="*/ 5486400 h 5842000"/>
              <a:gd name="connsiteX7" fmla="*/ 0 w 12198350"/>
              <a:gd name="connsiteY7" fmla="*/ 5835650 h 5842000"/>
              <a:gd name="connsiteX8" fmla="*/ 0 w 12198350"/>
              <a:gd name="connsiteY8" fmla="*/ 0 h 5842000"/>
              <a:gd name="connsiteX0" fmla="*/ 0 w 12198350"/>
              <a:gd name="connsiteY0" fmla="*/ 0 h 5924550"/>
              <a:gd name="connsiteX1" fmla="*/ 12192000 w 12198350"/>
              <a:gd name="connsiteY1" fmla="*/ 0 h 5924550"/>
              <a:gd name="connsiteX2" fmla="*/ 12198350 w 12198350"/>
              <a:gd name="connsiteY2" fmla="*/ 3505200 h 5924550"/>
              <a:gd name="connsiteX3" fmla="*/ 12192000 w 12198350"/>
              <a:gd name="connsiteY3" fmla="*/ 5835650 h 5924550"/>
              <a:gd name="connsiteX4" fmla="*/ 4883150 w 12198350"/>
              <a:gd name="connsiteY4" fmla="*/ 5924550 h 5924550"/>
              <a:gd name="connsiteX5" fmla="*/ 3663950 w 12198350"/>
              <a:gd name="connsiteY5" fmla="*/ 5842000 h 5924550"/>
              <a:gd name="connsiteX6" fmla="*/ 1727200 w 12198350"/>
              <a:gd name="connsiteY6" fmla="*/ 5486400 h 5924550"/>
              <a:gd name="connsiteX7" fmla="*/ 0 w 12198350"/>
              <a:gd name="connsiteY7" fmla="*/ 5835650 h 5924550"/>
              <a:gd name="connsiteX8" fmla="*/ 0 w 12198350"/>
              <a:gd name="connsiteY8" fmla="*/ 0 h 5924550"/>
              <a:gd name="connsiteX0" fmla="*/ 0 w 12198350"/>
              <a:gd name="connsiteY0" fmla="*/ 0 h 5924550"/>
              <a:gd name="connsiteX1" fmla="*/ 12192000 w 12198350"/>
              <a:gd name="connsiteY1" fmla="*/ 0 h 5924550"/>
              <a:gd name="connsiteX2" fmla="*/ 12198350 w 12198350"/>
              <a:gd name="connsiteY2" fmla="*/ 3505200 h 5924550"/>
              <a:gd name="connsiteX3" fmla="*/ 12192000 w 12198350"/>
              <a:gd name="connsiteY3" fmla="*/ 5835650 h 5924550"/>
              <a:gd name="connsiteX4" fmla="*/ 8318500 w 12198350"/>
              <a:gd name="connsiteY4" fmla="*/ 5867400 h 5924550"/>
              <a:gd name="connsiteX5" fmla="*/ 4883150 w 12198350"/>
              <a:gd name="connsiteY5" fmla="*/ 5924550 h 5924550"/>
              <a:gd name="connsiteX6" fmla="*/ 3663950 w 12198350"/>
              <a:gd name="connsiteY6" fmla="*/ 5842000 h 5924550"/>
              <a:gd name="connsiteX7" fmla="*/ 1727200 w 12198350"/>
              <a:gd name="connsiteY7" fmla="*/ 5486400 h 5924550"/>
              <a:gd name="connsiteX8" fmla="*/ 0 w 12198350"/>
              <a:gd name="connsiteY8" fmla="*/ 5835650 h 5924550"/>
              <a:gd name="connsiteX9" fmla="*/ 0 w 12198350"/>
              <a:gd name="connsiteY9" fmla="*/ 0 h 5924550"/>
              <a:gd name="connsiteX0" fmla="*/ 0 w 12198350"/>
              <a:gd name="connsiteY0" fmla="*/ 0 h 6038850"/>
              <a:gd name="connsiteX1" fmla="*/ 12192000 w 12198350"/>
              <a:gd name="connsiteY1" fmla="*/ 0 h 6038850"/>
              <a:gd name="connsiteX2" fmla="*/ 12198350 w 12198350"/>
              <a:gd name="connsiteY2" fmla="*/ 3505200 h 6038850"/>
              <a:gd name="connsiteX3" fmla="*/ 12192000 w 12198350"/>
              <a:gd name="connsiteY3" fmla="*/ 5835650 h 6038850"/>
              <a:gd name="connsiteX4" fmla="*/ 7219950 w 12198350"/>
              <a:gd name="connsiteY4" fmla="*/ 6038850 h 6038850"/>
              <a:gd name="connsiteX5" fmla="*/ 4883150 w 12198350"/>
              <a:gd name="connsiteY5" fmla="*/ 5924550 h 6038850"/>
              <a:gd name="connsiteX6" fmla="*/ 3663950 w 12198350"/>
              <a:gd name="connsiteY6" fmla="*/ 5842000 h 6038850"/>
              <a:gd name="connsiteX7" fmla="*/ 1727200 w 12198350"/>
              <a:gd name="connsiteY7" fmla="*/ 5486400 h 6038850"/>
              <a:gd name="connsiteX8" fmla="*/ 0 w 12198350"/>
              <a:gd name="connsiteY8" fmla="*/ 5835650 h 6038850"/>
              <a:gd name="connsiteX9" fmla="*/ 0 w 12198350"/>
              <a:gd name="connsiteY9" fmla="*/ 0 h 6038850"/>
              <a:gd name="connsiteX0" fmla="*/ 0 w 12198350"/>
              <a:gd name="connsiteY0" fmla="*/ 0 h 6038850"/>
              <a:gd name="connsiteX1" fmla="*/ 12192000 w 12198350"/>
              <a:gd name="connsiteY1" fmla="*/ 0 h 6038850"/>
              <a:gd name="connsiteX2" fmla="*/ 12198350 w 12198350"/>
              <a:gd name="connsiteY2" fmla="*/ 3505200 h 6038850"/>
              <a:gd name="connsiteX3" fmla="*/ 12192000 w 12198350"/>
              <a:gd name="connsiteY3" fmla="*/ 5835650 h 6038850"/>
              <a:gd name="connsiteX4" fmla="*/ 9766300 w 12198350"/>
              <a:gd name="connsiteY4" fmla="*/ 5924550 h 6038850"/>
              <a:gd name="connsiteX5" fmla="*/ 7219950 w 12198350"/>
              <a:gd name="connsiteY5" fmla="*/ 6038850 h 6038850"/>
              <a:gd name="connsiteX6" fmla="*/ 4883150 w 12198350"/>
              <a:gd name="connsiteY6" fmla="*/ 5924550 h 6038850"/>
              <a:gd name="connsiteX7" fmla="*/ 3663950 w 12198350"/>
              <a:gd name="connsiteY7" fmla="*/ 5842000 h 6038850"/>
              <a:gd name="connsiteX8" fmla="*/ 1727200 w 12198350"/>
              <a:gd name="connsiteY8" fmla="*/ 5486400 h 6038850"/>
              <a:gd name="connsiteX9" fmla="*/ 0 w 12198350"/>
              <a:gd name="connsiteY9" fmla="*/ 5835650 h 6038850"/>
              <a:gd name="connsiteX10" fmla="*/ 0 w 12198350"/>
              <a:gd name="connsiteY10" fmla="*/ 0 h 6038850"/>
              <a:gd name="connsiteX0" fmla="*/ 0 w 12198350"/>
              <a:gd name="connsiteY0" fmla="*/ 0 h 6038850"/>
              <a:gd name="connsiteX1" fmla="*/ 12192000 w 12198350"/>
              <a:gd name="connsiteY1" fmla="*/ 0 h 6038850"/>
              <a:gd name="connsiteX2" fmla="*/ 12198350 w 12198350"/>
              <a:gd name="connsiteY2" fmla="*/ 3505200 h 6038850"/>
              <a:gd name="connsiteX3" fmla="*/ 12192000 w 12198350"/>
              <a:gd name="connsiteY3" fmla="*/ 5835650 h 6038850"/>
              <a:gd name="connsiteX4" fmla="*/ 8813800 w 12198350"/>
              <a:gd name="connsiteY4" fmla="*/ 5746750 h 6038850"/>
              <a:gd name="connsiteX5" fmla="*/ 7219950 w 12198350"/>
              <a:gd name="connsiteY5" fmla="*/ 6038850 h 6038850"/>
              <a:gd name="connsiteX6" fmla="*/ 4883150 w 12198350"/>
              <a:gd name="connsiteY6" fmla="*/ 5924550 h 6038850"/>
              <a:gd name="connsiteX7" fmla="*/ 3663950 w 12198350"/>
              <a:gd name="connsiteY7" fmla="*/ 5842000 h 6038850"/>
              <a:gd name="connsiteX8" fmla="*/ 1727200 w 12198350"/>
              <a:gd name="connsiteY8" fmla="*/ 5486400 h 6038850"/>
              <a:gd name="connsiteX9" fmla="*/ 0 w 12198350"/>
              <a:gd name="connsiteY9" fmla="*/ 5835650 h 6038850"/>
              <a:gd name="connsiteX10" fmla="*/ 0 w 12198350"/>
              <a:gd name="connsiteY10" fmla="*/ 0 h 6038850"/>
              <a:gd name="connsiteX0" fmla="*/ 0 w 12198350"/>
              <a:gd name="connsiteY0" fmla="*/ 0 h 6038850"/>
              <a:gd name="connsiteX1" fmla="*/ 12192000 w 12198350"/>
              <a:gd name="connsiteY1" fmla="*/ 0 h 6038850"/>
              <a:gd name="connsiteX2" fmla="*/ 12198350 w 12198350"/>
              <a:gd name="connsiteY2" fmla="*/ 3505200 h 6038850"/>
              <a:gd name="connsiteX3" fmla="*/ 10255250 w 12198350"/>
              <a:gd name="connsiteY3" fmla="*/ 4978400 h 6038850"/>
              <a:gd name="connsiteX4" fmla="*/ 8813800 w 12198350"/>
              <a:gd name="connsiteY4" fmla="*/ 5746750 h 6038850"/>
              <a:gd name="connsiteX5" fmla="*/ 7219950 w 12198350"/>
              <a:gd name="connsiteY5" fmla="*/ 6038850 h 6038850"/>
              <a:gd name="connsiteX6" fmla="*/ 4883150 w 12198350"/>
              <a:gd name="connsiteY6" fmla="*/ 5924550 h 6038850"/>
              <a:gd name="connsiteX7" fmla="*/ 3663950 w 12198350"/>
              <a:gd name="connsiteY7" fmla="*/ 5842000 h 6038850"/>
              <a:gd name="connsiteX8" fmla="*/ 1727200 w 12198350"/>
              <a:gd name="connsiteY8" fmla="*/ 5486400 h 6038850"/>
              <a:gd name="connsiteX9" fmla="*/ 0 w 12198350"/>
              <a:gd name="connsiteY9" fmla="*/ 5835650 h 6038850"/>
              <a:gd name="connsiteX10" fmla="*/ 0 w 12198350"/>
              <a:gd name="connsiteY10" fmla="*/ 0 h 6038850"/>
              <a:gd name="connsiteX0" fmla="*/ 0 w 12198350"/>
              <a:gd name="connsiteY0" fmla="*/ 0 h 6038850"/>
              <a:gd name="connsiteX1" fmla="*/ 12192000 w 12198350"/>
              <a:gd name="connsiteY1" fmla="*/ 0 h 6038850"/>
              <a:gd name="connsiteX2" fmla="*/ 12198350 w 12198350"/>
              <a:gd name="connsiteY2" fmla="*/ 3505200 h 6038850"/>
              <a:gd name="connsiteX3" fmla="*/ 8813800 w 12198350"/>
              <a:gd name="connsiteY3" fmla="*/ 5746750 h 6038850"/>
              <a:gd name="connsiteX4" fmla="*/ 7219950 w 12198350"/>
              <a:gd name="connsiteY4" fmla="*/ 6038850 h 6038850"/>
              <a:gd name="connsiteX5" fmla="*/ 4883150 w 12198350"/>
              <a:gd name="connsiteY5" fmla="*/ 5924550 h 6038850"/>
              <a:gd name="connsiteX6" fmla="*/ 3663950 w 12198350"/>
              <a:gd name="connsiteY6" fmla="*/ 5842000 h 6038850"/>
              <a:gd name="connsiteX7" fmla="*/ 1727200 w 12198350"/>
              <a:gd name="connsiteY7" fmla="*/ 5486400 h 6038850"/>
              <a:gd name="connsiteX8" fmla="*/ 0 w 12198350"/>
              <a:gd name="connsiteY8" fmla="*/ 5835650 h 6038850"/>
              <a:gd name="connsiteX9" fmla="*/ 0 w 12198350"/>
              <a:gd name="connsiteY9" fmla="*/ 0 h 6038850"/>
              <a:gd name="connsiteX0" fmla="*/ 0 w 12198350"/>
              <a:gd name="connsiteY0" fmla="*/ 0 h 6038850"/>
              <a:gd name="connsiteX1" fmla="*/ 12192000 w 12198350"/>
              <a:gd name="connsiteY1" fmla="*/ 0 h 6038850"/>
              <a:gd name="connsiteX2" fmla="*/ 12198350 w 12198350"/>
              <a:gd name="connsiteY2" fmla="*/ 3505200 h 6038850"/>
              <a:gd name="connsiteX3" fmla="*/ 10623550 w 12198350"/>
              <a:gd name="connsiteY3" fmla="*/ 4800600 h 6038850"/>
              <a:gd name="connsiteX4" fmla="*/ 8813800 w 12198350"/>
              <a:gd name="connsiteY4" fmla="*/ 5746750 h 6038850"/>
              <a:gd name="connsiteX5" fmla="*/ 7219950 w 12198350"/>
              <a:gd name="connsiteY5" fmla="*/ 6038850 h 6038850"/>
              <a:gd name="connsiteX6" fmla="*/ 4883150 w 12198350"/>
              <a:gd name="connsiteY6" fmla="*/ 5924550 h 6038850"/>
              <a:gd name="connsiteX7" fmla="*/ 3663950 w 12198350"/>
              <a:gd name="connsiteY7" fmla="*/ 5842000 h 6038850"/>
              <a:gd name="connsiteX8" fmla="*/ 1727200 w 12198350"/>
              <a:gd name="connsiteY8" fmla="*/ 5486400 h 6038850"/>
              <a:gd name="connsiteX9" fmla="*/ 0 w 12198350"/>
              <a:gd name="connsiteY9" fmla="*/ 5835650 h 6038850"/>
              <a:gd name="connsiteX10" fmla="*/ 0 w 12198350"/>
              <a:gd name="connsiteY10" fmla="*/ 0 h 6038850"/>
              <a:gd name="connsiteX0" fmla="*/ 0 w 12198350"/>
              <a:gd name="connsiteY0" fmla="*/ 0 h 6038850"/>
              <a:gd name="connsiteX1" fmla="*/ 12192000 w 12198350"/>
              <a:gd name="connsiteY1" fmla="*/ 0 h 6038850"/>
              <a:gd name="connsiteX2" fmla="*/ 12198350 w 12198350"/>
              <a:gd name="connsiteY2" fmla="*/ 3505200 h 6038850"/>
              <a:gd name="connsiteX3" fmla="*/ 10185400 w 12198350"/>
              <a:gd name="connsiteY3" fmla="*/ 4978400 h 6038850"/>
              <a:gd name="connsiteX4" fmla="*/ 8813800 w 12198350"/>
              <a:gd name="connsiteY4" fmla="*/ 5746750 h 6038850"/>
              <a:gd name="connsiteX5" fmla="*/ 7219950 w 12198350"/>
              <a:gd name="connsiteY5" fmla="*/ 6038850 h 6038850"/>
              <a:gd name="connsiteX6" fmla="*/ 4883150 w 12198350"/>
              <a:gd name="connsiteY6" fmla="*/ 5924550 h 6038850"/>
              <a:gd name="connsiteX7" fmla="*/ 3663950 w 12198350"/>
              <a:gd name="connsiteY7" fmla="*/ 5842000 h 6038850"/>
              <a:gd name="connsiteX8" fmla="*/ 1727200 w 12198350"/>
              <a:gd name="connsiteY8" fmla="*/ 5486400 h 6038850"/>
              <a:gd name="connsiteX9" fmla="*/ 0 w 12198350"/>
              <a:gd name="connsiteY9" fmla="*/ 5835650 h 6038850"/>
              <a:gd name="connsiteX10" fmla="*/ 0 w 12198350"/>
              <a:gd name="connsiteY10" fmla="*/ 0 h 6038850"/>
              <a:gd name="connsiteX0" fmla="*/ 0 w 12198350"/>
              <a:gd name="connsiteY0" fmla="*/ 0 h 6038850"/>
              <a:gd name="connsiteX1" fmla="*/ 12192000 w 12198350"/>
              <a:gd name="connsiteY1" fmla="*/ 0 h 6038850"/>
              <a:gd name="connsiteX2" fmla="*/ 12198350 w 12198350"/>
              <a:gd name="connsiteY2" fmla="*/ 3505200 h 6038850"/>
              <a:gd name="connsiteX3" fmla="*/ 11766550 w 12198350"/>
              <a:gd name="connsiteY3" fmla="*/ 4108450 h 6038850"/>
              <a:gd name="connsiteX4" fmla="*/ 10185400 w 12198350"/>
              <a:gd name="connsiteY4" fmla="*/ 4978400 h 6038850"/>
              <a:gd name="connsiteX5" fmla="*/ 8813800 w 12198350"/>
              <a:gd name="connsiteY5" fmla="*/ 5746750 h 6038850"/>
              <a:gd name="connsiteX6" fmla="*/ 7219950 w 12198350"/>
              <a:gd name="connsiteY6" fmla="*/ 6038850 h 6038850"/>
              <a:gd name="connsiteX7" fmla="*/ 4883150 w 12198350"/>
              <a:gd name="connsiteY7" fmla="*/ 5924550 h 6038850"/>
              <a:gd name="connsiteX8" fmla="*/ 3663950 w 12198350"/>
              <a:gd name="connsiteY8" fmla="*/ 5842000 h 6038850"/>
              <a:gd name="connsiteX9" fmla="*/ 1727200 w 12198350"/>
              <a:gd name="connsiteY9" fmla="*/ 5486400 h 6038850"/>
              <a:gd name="connsiteX10" fmla="*/ 0 w 12198350"/>
              <a:gd name="connsiteY10" fmla="*/ 5835650 h 6038850"/>
              <a:gd name="connsiteX11" fmla="*/ 0 w 12198350"/>
              <a:gd name="connsiteY11" fmla="*/ 0 h 6038850"/>
              <a:gd name="connsiteX0" fmla="*/ 0 w 12198350"/>
              <a:gd name="connsiteY0" fmla="*/ 0 h 6038850"/>
              <a:gd name="connsiteX1" fmla="*/ 12192000 w 12198350"/>
              <a:gd name="connsiteY1" fmla="*/ 0 h 6038850"/>
              <a:gd name="connsiteX2" fmla="*/ 12198350 w 12198350"/>
              <a:gd name="connsiteY2" fmla="*/ 3505200 h 6038850"/>
              <a:gd name="connsiteX3" fmla="*/ 11341100 w 12198350"/>
              <a:gd name="connsiteY3" fmla="*/ 4267200 h 6038850"/>
              <a:gd name="connsiteX4" fmla="*/ 10185400 w 12198350"/>
              <a:gd name="connsiteY4" fmla="*/ 4978400 h 6038850"/>
              <a:gd name="connsiteX5" fmla="*/ 8813800 w 12198350"/>
              <a:gd name="connsiteY5" fmla="*/ 5746750 h 6038850"/>
              <a:gd name="connsiteX6" fmla="*/ 7219950 w 12198350"/>
              <a:gd name="connsiteY6" fmla="*/ 6038850 h 6038850"/>
              <a:gd name="connsiteX7" fmla="*/ 4883150 w 12198350"/>
              <a:gd name="connsiteY7" fmla="*/ 5924550 h 6038850"/>
              <a:gd name="connsiteX8" fmla="*/ 3663950 w 12198350"/>
              <a:gd name="connsiteY8" fmla="*/ 5842000 h 6038850"/>
              <a:gd name="connsiteX9" fmla="*/ 1727200 w 12198350"/>
              <a:gd name="connsiteY9" fmla="*/ 5486400 h 6038850"/>
              <a:gd name="connsiteX10" fmla="*/ 0 w 12198350"/>
              <a:gd name="connsiteY10" fmla="*/ 5835650 h 6038850"/>
              <a:gd name="connsiteX11" fmla="*/ 0 w 12198350"/>
              <a:gd name="connsiteY11" fmla="*/ 0 h 6038850"/>
              <a:gd name="connsiteX0" fmla="*/ 0 w 12198350"/>
              <a:gd name="connsiteY0" fmla="*/ 0 h 6038850"/>
              <a:gd name="connsiteX1" fmla="*/ 12192000 w 12198350"/>
              <a:gd name="connsiteY1" fmla="*/ 0 h 6038850"/>
              <a:gd name="connsiteX2" fmla="*/ 12198350 w 12198350"/>
              <a:gd name="connsiteY2" fmla="*/ 3505200 h 6038850"/>
              <a:gd name="connsiteX3" fmla="*/ 11341100 w 12198350"/>
              <a:gd name="connsiteY3" fmla="*/ 4267200 h 6038850"/>
              <a:gd name="connsiteX4" fmla="*/ 10185400 w 12198350"/>
              <a:gd name="connsiteY4" fmla="*/ 4978400 h 6038850"/>
              <a:gd name="connsiteX5" fmla="*/ 8813800 w 12198350"/>
              <a:gd name="connsiteY5" fmla="*/ 5746750 h 6038850"/>
              <a:gd name="connsiteX6" fmla="*/ 7219950 w 12198350"/>
              <a:gd name="connsiteY6" fmla="*/ 6038850 h 6038850"/>
              <a:gd name="connsiteX7" fmla="*/ 4883150 w 12198350"/>
              <a:gd name="connsiteY7" fmla="*/ 5924550 h 6038850"/>
              <a:gd name="connsiteX8" fmla="*/ 3663950 w 12198350"/>
              <a:gd name="connsiteY8" fmla="*/ 5842000 h 6038850"/>
              <a:gd name="connsiteX9" fmla="*/ 1727200 w 12198350"/>
              <a:gd name="connsiteY9" fmla="*/ 5486400 h 6038850"/>
              <a:gd name="connsiteX10" fmla="*/ 0 w 12198350"/>
              <a:gd name="connsiteY10" fmla="*/ 5835650 h 6038850"/>
              <a:gd name="connsiteX11" fmla="*/ 0 w 12198350"/>
              <a:gd name="connsiteY11" fmla="*/ 0 h 6038850"/>
              <a:gd name="connsiteX0" fmla="*/ 0 w 12198350"/>
              <a:gd name="connsiteY0" fmla="*/ 0 h 6038850"/>
              <a:gd name="connsiteX1" fmla="*/ 12192000 w 12198350"/>
              <a:gd name="connsiteY1" fmla="*/ 0 h 6038850"/>
              <a:gd name="connsiteX2" fmla="*/ 12198350 w 12198350"/>
              <a:gd name="connsiteY2" fmla="*/ 3505200 h 6038850"/>
              <a:gd name="connsiteX3" fmla="*/ 11341100 w 12198350"/>
              <a:gd name="connsiteY3" fmla="*/ 4267200 h 6038850"/>
              <a:gd name="connsiteX4" fmla="*/ 10185400 w 12198350"/>
              <a:gd name="connsiteY4" fmla="*/ 4978400 h 6038850"/>
              <a:gd name="connsiteX5" fmla="*/ 8813800 w 12198350"/>
              <a:gd name="connsiteY5" fmla="*/ 5746750 h 6038850"/>
              <a:gd name="connsiteX6" fmla="*/ 7219950 w 12198350"/>
              <a:gd name="connsiteY6" fmla="*/ 6038850 h 6038850"/>
              <a:gd name="connsiteX7" fmla="*/ 4883150 w 12198350"/>
              <a:gd name="connsiteY7" fmla="*/ 5924550 h 6038850"/>
              <a:gd name="connsiteX8" fmla="*/ 3663950 w 12198350"/>
              <a:gd name="connsiteY8" fmla="*/ 5842000 h 6038850"/>
              <a:gd name="connsiteX9" fmla="*/ 1727200 w 12198350"/>
              <a:gd name="connsiteY9" fmla="*/ 5486400 h 6038850"/>
              <a:gd name="connsiteX10" fmla="*/ 0 w 12198350"/>
              <a:gd name="connsiteY10" fmla="*/ 5835650 h 6038850"/>
              <a:gd name="connsiteX11" fmla="*/ 0 w 12198350"/>
              <a:gd name="connsiteY11" fmla="*/ 0 h 603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8350" h="6038850">
                <a:moveTo>
                  <a:pt x="0" y="0"/>
                </a:moveTo>
                <a:lnTo>
                  <a:pt x="12192000" y="0"/>
                </a:lnTo>
                <a:cubicBezTo>
                  <a:pt x="12194117" y="1168400"/>
                  <a:pt x="12196233" y="2336800"/>
                  <a:pt x="12198350" y="3505200"/>
                </a:cubicBezTo>
                <a:cubicBezTo>
                  <a:pt x="11828992" y="3872442"/>
                  <a:pt x="11606741" y="4015317"/>
                  <a:pt x="11341100" y="4267200"/>
                </a:cubicBezTo>
                <a:cubicBezTo>
                  <a:pt x="11005609" y="4512733"/>
                  <a:pt x="10677525" y="4705350"/>
                  <a:pt x="10185400" y="4978400"/>
                </a:cubicBezTo>
                <a:cubicBezTo>
                  <a:pt x="9693275" y="5251450"/>
                  <a:pt x="9381067" y="5540375"/>
                  <a:pt x="8813800" y="5746750"/>
                </a:cubicBezTo>
                <a:lnTo>
                  <a:pt x="7219950" y="6038850"/>
                </a:lnTo>
                <a:lnTo>
                  <a:pt x="4883150" y="5924550"/>
                </a:lnTo>
                <a:lnTo>
                  <a:pt x="3663950" y="5842000"/>
                </a:lnTo>
                <a:lnTo>
                  <a:pt x="1727200" y="5486400"/>
                </a:lnTo>
                <a:lnTo>
                  <a:pt x="0" y="583565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000000">
                  <a:alpha val="60000"/>
                </a:srgbClr>
              </a:gs>
              <a:gs pos="100000">
                <a:srgbClr val="000000">
                  <a:alpha val="0"/>
                </a:srgbClr>
              </a:gs>
              <a:gs pos="68000">
                <a:srgbClr val="000000">
                  <a:alpha val="4000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252769E-B9F0-4068-A645-5BBEF16E9C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4" y="3296010"/>
            <a:ext cx="12191456" cy="2849976"/>
            <a:chOff x="476" y="-3923157"/>
            <a:chExt cx="10667524" cy="2493729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E12D6AD-7096-45BB-9C02-468B2704C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6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39953252-97DE-4766-B2F6-E4FDA2FDA6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7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tel 1">
            <a:extLst>
              <a:ext uri="{FF2B5EF4-FFF2-40B4-BE49-F238E27FC236}">
                <a16:creationId xmlns:a16="http://schemas.microsoft.com/office/drawing/2014/main" id="{AD767F5B-A881-2791-4C0F-1987C38DB8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2068" y="1120676"/>
            <a:ext cx="8219872" cy="2308324"/>
          </a:xfrm>
        </p:spPr>
        <p:txBody>
          <a:bodyPr>
            <a:normAutofit fontScale="90000"/>
          </a:bodyPr>
          <a:lstStyle/>
          <a:p>
            <a:pPr algn="l"/>
            <a:r>
              <a:rPr lang="nb-NO" sz="7200" dirty="0">
                <a:solidFill>
                  <a:srgbClr val="FFFFFF"/>
                </a:solidFill>
              </a:rPr>
              <a:t>  Årsberetning brygger</a:t>
            </a:r>
            <a:br>
              <a:rPr lang="nb-NO" sz="7200" dirty="0">
                <a:solidFill>
                  <a:srgbClr val="FFFFFF"/>
                </a:solidFill>
              </a:rPr>
            </a:br>
            <a:r>
              <a:rPr lang="nb-NO" sz="7200" dirty="0">
                <a:solidFill>
                  <a:srgbClr val="FFFFFF"/>
                </a:solidFill>
              </a:rPr>
              <a:t>              2024/25</a:t>
            </a:r>
          </a:p>
        </p:txBody>
      </p:sp>
    </p:spTree>
    <p:extLst>
      <p:ext uri="{BB962C8B-B14F-4D97-AF65-F5344CB8AC3E}">
        <p14:creationId xmlns:p14="http://schemas.microsoft.com/office/powerpoint/2010/main" val="25055804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lassholder for bilde 5">
            <a:extLst>
              <a:ext uri="{FF2B5EF4-FFF2-40B4-BE49-F238E27FC236}">
                <a16:creationId xmlns:a16="http://schemas.microsoft.com/office/drawing/2014/main" id="{DF6AD48F-0008-2A0B-D238-961A807482F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3" r="29285" b="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E3B0CF7E-221C-6FB2-1E8F-C9E527418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400"/>
              <a:t>	Året 2024.</a:t>
            </a:r>
            <a:br>
              <a:rPr lang="en-US" sz="2400"/>
            </a:br>
            <a:br>
              <a:rPr lang="en-US" sz="2400"/>
            </a:br>
            <a:endParaRPr lang="en-US" sz="24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B5616B93-1FE7-6B1C-F612-967E4BB99A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1094" y="2443480"/>
            <a:ext cx="3438906" cy="394817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400" dirty="0"/>
              <a:t>Første </a:t>
            </a:r>
            <a:r>
              <a:rPr lang="en-US" sz="2400" dirty="0" err="1"/>
              <a:t>året</a:t>
            </a:r>
            <a:r>
              <a:rPr lang="en-US" sz="2400" dirty="0"/>
              <a:t> </a:t>
            </a:r>
            <a:r>
              <a:rPr lang="en-US" sz="2400" dirty="0" err="1"/>
              <a:t>på</a:t>
            </a:r>
            <a:r>
              <a:rPr lang="en-US" sz="2400" dirty="0"/>
              <a:t> </a:t>
            </a:r>
            <a:r>
              <a:rPr lang="en-US" sz="2400" dirty="0" err="1"/>
              <a:t>lenge</a:t>
            </a:r>
            <a:r>
              <a:rPr lang="en-US" sz="2400" dirty="0"/>
              <a:t> vi slipper og demontere brygger for fjerning av masser.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400" dirty="0"/>
              <a:t>Det </a:t>
            </a:r>
            <a:r>
              <a:rPr lang="en-US" sz="2400" dirty="0" err="1"/>
              <a:t>ble</a:t>
            </a:r>
            <a:r>
              <a:rPr lang="en-US" sz="2400" dirty="0"/>
              <a:t> </a:t>
            </a:r>
            <a:r>
              <a:rPr lang="en-US" sz="2400" dirty="0" err="1"/>
              <a:t>en</a:t>
            </a:r>
            <a:r>
              <a:rPr lang="en-US" sz="2400" dirty="0"/>
              <a:t> </a:t>
            </a:r>
            <a:r>
              <a:rPr lang="en-US" sz="2400" dirty="0" err="1"/>
              <a:t>tidlig</a:t>
            </a:r>
            <a:r>
              <a:rPr lang="en-US" sz="2400" dirty="0"/>
              <a:t> start </a:t>
            </a:r>
            <a:r>
              <a:rPr lang="en-US" sz="2400" dirty="0" err="1"/>
              <a:t>på</a:t>
            </a:r>
            <a:r>
              <a:rPr lang="en-US" sz="2400" dirty="0"/>
              <a:t> og </a:t>
            </a:r>
            <a:r>
              <a:rPr lang="en-US" sz="2400" dirty="0" err="1"/>
              <a:t>ferdigstille</a:t>
            </a:r>
            <a:r>
              <a:rPr lang="en-US" sz="2400" dirty="0"/>
              <a:t> </a:t>
            </a:r>
            <a:r>
              <a:rPr lang="en-US" sz="2400" dirty="0" err="1"/>
              <a:t>Brygge</a:t>
            </a:r>
            <a:r>
              <a:rPr lang="en-US" sz="2400" dirty="0"/>
              <a:t> 1. 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400" dirty="0" err="1"/>
              <a:t>Planker</a:t>
            </a:r>
            <a:r>
              <a:rPr lang="en-US" sz="2400" dirty="0"/>
              <a:t> </a:t>
            </a:r>
            <a:r>
              <a:rPr lang="en-US" sz="2400" dirty="0" err="1"/>
              <a:t>på</a:t>
            </a:r>
            <a:r>
              <a:rPr lang="en-US" sz="2400" dirty="0"/>
              <a:t> </a:t>
            </a:r>
            <a:r>
              <a:rPr lang="en-US" sz="2400" dirty="0" err="1"/>
              <a:t>siste</a:t>
            </a:r>
            <a:r>
              <a:rPr lang="en-US" sz="2400" dirty="0"/>
              <a:t> </a:t>
            </a:r>
            <a:r>
              <a:rPr lang="en-US" sz="2400" dirty="0" err="1"/>
              <a:t>bryggedel</a:t>
            </a:r>
            <a:r>
              <a:rPr lang="en-US" sz="2400" dirty="0"/>
              <a:t> og </a:t>
            </a:r>
            <a:r>
              <a:rPr lang="en-US" sz="2400" dirty="0" err="1"/>
              <a:t>landgang</a:t>
            </a:r>
            <a:r>
              <a:rPr lang="en-US" sz="2400" dirty="0"/>
              <a:t> </a:t>
            </a:r>
            <a:r>
              <a:rPr lang="en-US" sz="2400" dirty="0" err="1"/>
              <a:t>ble</a:t>
            </a:r>
            <a:r>
              <a:rPr lang="en-US" sz="2400" dirty="0"/>
              <a:t> </a:t>
            </a:r>
            <a:r>
              <a:rPr lang="en-US" sz="2400" dirty="0" err="1"/>
              <a:t>byttet</a:t>
            </a:r>
            <a:r>
              <a:rPr lang="en-US" sz="2400" dirty="0"/>
              <a:t> </a:t>
            </a:r>
            <a:r>
              <a:rPr lang="en-US" sz="2400" dirty="0" err="1"/>
              <a:t>ut.</a:t>
            </a:r>
            <a:endParaRPr lang="en-US" sz="2400" dirty="0"/>
          </a:p>
          <a:p>
            <a:pPr marL="342900" indent="-2286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228600">
              <a:buFont typeface="Arial" panose="020B0604020202020204" pitchFamily="34" charset="0"/>
              <a:buChar char="•"/>
            </a:pP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40160352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ADD9846-909E-6AAF-0220-347ECF525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773723"/>
          </a:xfrm>
        </p:spPr>
        <p:txBody>
          <a:bodyPr>
            <a:normAutofit fontScale="90000"/>
          </a:bodyPr>
          <a:lstStyle/>
          <a:p>
            <a:r>
              <a:rPr lang="nb-NO" dirty="0"/>
              <a:t>               2024</a:t>
            </a:r>
            <a:br>
              <a:rPr lang="nb-NO" dirty="0"/>
            </a:br>
            <a:endParaRPr lang="nb-NO" dirty="0"/>
          </a:p>
        </p:txBody>
      </p:sp>
      <p:pic>
        <p:nvPicPr>
          <p:cNvPr id="6" name="Plassholder for innhold 5" descr="Et bilde som inneholder utendørs, sky, skip, transport&#10;&#10;KI-generert innhold kan være feil.">
            <a:extLst>
              <a:ext uri="{FF2B5EF4-FFF2-40B4-BE49-F238E27FC236}">
                <a16:creationId xmlns:a16="http://schemas.microsoft.com/office/drawing/2014/main" id="{2B9C04A4-6D02-A933-312C-D9EBDF537E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772022" y="1090243"/>
            <a:ext cx="7419975" cy="5068819"/>
          </a:xfrm>
        </p:spPr>
      </p:pic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968595DB-0F01-24CF-CE75-830000F12B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4124" y="1090246"/>
            <a:ext cx="4607902" cy="5509846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400" dirty="0"/>
              <a:t>Bord på gangbare utriggere ble ikke byttet ut da de fortsatt holder god kvalitet. Vi gjør en ny vurdering av dette i år.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400" dirty="0"/>
              <a:t>Høy vannstand vinteren i fjor ga oss noen utfordringer med is rundt bryggeanlegget. Bommer og utriggere frøs fast og ble bøyd da vannet plutselig steg, disse ble byttet ut/plasser ble justert. Fint om medlemmer fjerner tau på brygge plasser etter sesong da disse også fryser fast skulle de henge utenfor.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400" dirty="0"/>
              <a:t>Demontering av brygge/vifte. </a:t>
            </a:r>
          </a:p>
        </p:txBody>
      </p:sp>
    </p:spTree>
    <p:extLst>
      <p:ext uri="{BB962C8B-B14F-4D97-AF65-F5344CB8AC3E}">
        <p14:creationId xmlns:p14="http://schemas.microsoft.com/office/powerpoint/2010/main" val="30163579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AB2B194-9AE5-56D8-3780-EF27B6D7B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0731" y="457200"/>
            <a:ext cx="3521294" cy="530226"/>
          </a:xfrm>
        </p:spPr>
        <p:txBody>
          <a:bodyPr>
            <a:normAutofit fontScale="90000"/>
          </a:bodyPr>
          <a:lstStyle/>
          <a:p>
            <a:r>
              <a:rPr lang="nb-NO"/>
              <a:t>                         2024</a:t>
            </a:r>
            <a:endParaRPr lang="nb-NO" dirty="0"/>
          </a:p>
        </p:txBody>
      </p:sp>
      <p:pic>
        <p:nvPicPr>
          <p:cNvPr id="6" name="Plassholder for innhold 5" descr="Et bilde som inneholder utendørs, person, himmel, innsjø&#10;&#10;KI-generert innhold kan være feil.">
            <a:extLst>
              <a:ext uri="{FF2B5EF4-FFF2-40B4-BE49-F238E27FC236}">
                <a16:creationId xmlns:a16="http://schemas.microsoft.com/office/drawing/2014/main" id="{D7EC9E07-C080-7E08-9C71-0D852DDBAE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745" y="987425"/>
            <a:ext cx="4299572" cy="5413376"/>
          </a:xfrm>
        </p:spPr>
      </p:pic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0F5E8006-8B13-FB4B-E5FE-2518F78669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987425"/>
            <a:ext cx="7198745" cy="5413376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/>
              <a:t>Vi bestilte pongtonger for utskifting, her ble det ikke byttet ut noen. Vi er avhengig av at bryggene ligger tørt.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/>
              <a:t>Hadde møte med småbåthavner hvor et av temaene var fortøyning av brygger. Her fikk vi noen tips og triks som vi tar med oss inn i 2025.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/>
              <a:t>Det har blitt kjøpt inn 5 moringer og kjetting, de er klargjort på hver brygge for og legges ut.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/>
              <a:t>Ellers er det blitt holdt noen dugnader hvor flere har kommet på kort varsel, det liker vi…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/>
              <a:t>Andre mindre oppgaver gjennom fjoråret har havne/brygge sjef + noen tatt på sparket.</a:t>
            </a:r>
          </a:p>
          <a:p>
            <a:r>
              <a:rPr lang="nb-NO" sz="2400"/>
              <a:t>  </a:t>
            </a:r>
            <a:endParaRPr lang="nb-NO" sz="2400" dirty="0"/>
          </a:p>
        </p:txBody>
      </p:sp>
    </p:spTree>
    <p:extLst>
      <p:ext uri="{BB962C8B-B14F-4D97-AF65-F5344CB8AC3E}">
        <p14:creationId xmlns:p14="http://schemas.microsoft.com/office/powerpoint/2010/main" val="30828422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8B695D8-4B81-B9D9-308E-0837510E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234" y="0"/>
            <a:ext cx="1324304" cy="735724"/>
          </a:xfrm>
        </p:spPr>
        <p:txBody>
          <a:bodyPr/>
          <a:lstStyle/>
          <a:p>
            <a:r>
              <a:rPr lang="nb-NO"/>
              <a:t>2024</a:t>
            </a:r>
            <a:endParaRPr lang="nb-NO" dirty="0"/>
          </a:p>
        </p:txBody>
      </p:sp>
      <p:pic>
        <p:nvPicPr>
          <p:cNvPr id="6" name="Plassholder for bilde 5" descr="Et bilde som inneholder sky, utendørs, himmel, skjermbilde&#10;&#10;KI-generert innhold kan være feil.">
            <a:extLst>
              <a:ext uri="{FF2B5EF4-FFF2-40B4-BE49-F238E27FC236}">
                <a16:creationId xmlns:a16="http://schemas.microsoft.com/office/drawing/2014/main" id="{44E284FD-B30F-23C8-EA98-DA479EB0336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63" r="31563"/>
          <a:stretch>
            <a:fillRect/>
          </a:stretch>
        </p:blipFill>
        <p:spPr>
          <a:xfrm rot="5400000">
            <a:off x="5715793" y="-75405"/>
            <a:ext cx="5943602" cy="7008812"/>
          </a:xfrm>
        </p:spPr>
      </p:pic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C3ABC425-6D4C-D393-0437-3115D36022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2963917"/>
            <a:ext cx="5183188" cy="1587062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400" dirty="0"/>
              <a:t>Det ble også kjøpt inn ny bryggedel til brygge 3. Den ble satt sammen og montert på dugnad. </a:t>
            </a:r>
          </a:p>
        </p:txBody>
      </p:sp>
    </p:spTree>
    <p:extLst>
      <p:ext uri="{BB962C8B-B14F-4D97-AF65-F5344CB8AC3E}">
        <p14:creationId xmlns:p14="http://schemas.microsoft.com/office/powerpoint/2010/main" val="8920012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CF01747-239F-ED6B-0022-A30C91A3E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716" y="365125"/>
            <a:ext cx="6484883" cy="1736944"/>
          </a:xfrm>
        </p:spPr>
        <p:txBody>
          <a:bodyPr/>
          <a:lstStyle/>
          <a:p>
            <a:r>
              <a:rPr lang="nb-NO" dirty="0"/>
              <a:t>Sesongen 2025 Eidsvoll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01269661-57B9-E07B-9AE1-C19A38F746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13490"/>
            <a:ext cx="10515600" cy="4593020"/>
          </a:xfrm>
        </p:spPr>
      </p:pic>
    </p:spTree>
    <p:extLst>
      <p:ext uri="{BB962C8B-B14F-4D97-AF65-F5344CB8AC3E}">
        <p14:creationId xmlns:p14="http://schemas.microsoft.com/office/powerpoint/2010/main" val="34713199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430486B-5140-E95A-FD5C-6FAF0F137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1559" y="0"/>
            <a:ext cx="1313793" cy="457200"/>
          </a:xfrm>
        </p:spPr>
        <p:txBody>
          <a:bodyPr>
            <a:normAutofit fontScale="90000"/>
          </a:bodyPr>
          <a:lstStyle/>
          <a:p>
            <a:r>
              <a:rPr lang="nb-NO" dirty="0"/>
              <a:t>2025</a:t>
            </a:r>
          </a:p>
        </p:txBody>
      </p:sp>
      <p:pic>
        <p:nvPicPr>
          <p:cNvPr id="6" name="Plassholder for bilde 5" descr="Et bilde som inneholder utendørs, speilbilde, innsjø, vann&#10;&#10;KI-generert innhold kan være feil.">
            <a:extLst>
              <a:ext uri="{FF2B5EF4-FFF2-40B4-BE49-F238E27FC236}">
                <a16:creationId xmlns:a16="http://schemas.microsoft.com/office/drawing/2014/main" id="{4D888388-7998-4D7E-92DA-6B74C3D779A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8" r="20428"/>
          <a:stretch>
            <a:fillRect/>
          </a:stretch>
        </p:blipFill>
        <p:spPr>
          <a:xfrm rot="10800000">
            <a:off x="4772026" y="457200"/>
            <a:ext cx="7419974" cy="5764924"/>
          </a:xfrm>
        </p:spPr>
      </p:pic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1C6AF800-0F35-3A3B-A429-A933E18D52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5104" y="457201"/>
            <a:ext cx="4666922" cy="5764924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400" dirty="0"/>
              <a:t>Det ble gjort store innvesteringer med påfølgende jobb i 2024, dette skal vi prøve og ta litt igjen for i 2025.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400" dirty="0"/>
              <a:t>Før dugnad i år skal det prioriteres og få byttet ut noen pongtonger på brygger, de har vi liggende. (Vannstand en faktor)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400" dirty="0"/>
              <a:t>Det skal settes under to tønner igjen på husbåten.(v/inngang)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400" dirty="0"/>
              <a:t>Moringer skal legges ut, de er klare m/kjetting. Trenger bare og kobles sammen med sjakler.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400" dirty="0"/>
              <a:t>Kjettinger på alle brygger skal sjekkes og festes(riktig)/byttes etter anbefaling fra SMH.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400" dirty="0"/>
              <a:t>Lager skal ryddes.(ØRAS)</a:t>
            </a:r>
          </a:p>
        </p:txBody>
      </p:sp>
    </p:spTree>
    <p:extLst>
      <p:ext uri="{BB962C8B-B14F-4D97-AF65-F5344CB8AC3E}">
        <p14:creationId xmlns:p14="http://schemas.microsoft.com/office/powerpoint/2010/main" val="38978221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D1A4588A-55D5-49B8-BE41-54ACDCFF2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lassholder for bilde 5" descr="Et bilde som inneholder utendørs, vann, speilbilde, grunn&#10;&#10;KI-generert innhold kan være feil.">
            <a:extLst>
              <a:ext uri="{FF2B5EF4-FFF2-40B4-BE49-F238E27FC236}">
                <a16:creationId xmlns:a16="http://schemas.microsoft.com/office/drawing/2014/main" id="{20E9D201-08F6-4567-3D94-6F31D85810E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68" b="12478"/>
          <a:stretch/>
        </p:blipFill>
        <p:spPr>
          <a:xfrm rot="10800000">
            <a:off x="20" y="-879230"/>
            <a:ext cx="12191980" cy="49987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F97E7EA2-EDCD-47E9-81BC-415C606D1B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119552"/>
            <a:ext cx="9382538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D9E2FC23-168F-6ED8-B436-914CA2CF7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29" y="4203278"/>
            <a:ext cx="1179810" cy="5360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2025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0ED2A127-6C83-1455-FC32-E26764CA2F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-1" y="4823065"/>
            <a:ext cx="12191979" cy="2034935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 err="1"/>
              <a:t>Dugnaden</a:t>
            </a:r>
            <a:r>
              <a:rPr lang="en-US" sz="2400" dirty="0"/>
              <a:t> kommer </a:t>
            </a:r>
            <a:r>
              <a:rPr lang="en-US" sz="2400" dirty="0" err="1"/>
              <a:t>som</a:t>
            </a:r>
            <a:r>
              <a:rPr lang="en-US" sz="2400" dirty="0"/>
              <a:t> </a:t>
            </a:r>
            <a:r>
              <a:rPr lang="en-US" sz="2400" dirty="0" err="1"/>
              <a:t>vanlig</a:t>
            </a:r>
            <a:r>
              <a:rPr lang="en-US" sz="2400" dirty="0"/>
              <a:t> </a:t>
            </a:r>
            <a:r>
              <a:rPr lang="en-US" sz="2400" dirty="0" err="1"/>
              <a:t>utpå</a:t>
            </a:r>
            <a:r>
              <a:rPr lang="en-US" sz="2400" dirty="0"/>
              <a:t> </a:t>
            </a:r>
            <a:r>
              <a:rPr lang="en-US" sz="2400" dirty="0" err="1"/>
              <a:t>våren</a:t>
            </a:r>
            <a:r>
              <a:rPr lang="en-US" sz="2400" dirty="0"/>
              <a:t>, agenda for den kommer </a:t>
            </a:r>
            <a:r>
              <a:rPr lang="en-US" sz="2400" dirty="0" err="1"/>
              <a:t>senere</a:t>
            </a:r>
            <a:r>
              <a:rPr lang="en-US" sz="2400" dirty="0"/>
              <a:t>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 err="1"/>
              <a:t>Følg</a:t>
            </a:r>
            <a:r>
              <a:rPr lang="en-US" sz="2400" dirty="0"/>
              <a:t> </a:t>
            </a:r>
            <a:r>
              <a:rPr lang="en-US" sz="2400" dirty="0" err="1"/>
              <a:t>oss</a:t>
            </a:r>
            <a:r>
              <a:rPr lang="en-US" sz="2400" dirty="0"/>
              <a:t> </a:t>
            </a:r>
            <a:r>
              <a:rPr lang="en-US" sz="2400" dirty="0" err="1"/>
              <a:t>gjerne</a:t>
            </a:r>
            <a:r>
              <a:rPr lang="en-US" sz="2400" dirty="0"/>
              <a:t> </a:t>
            </a:r>
            <a:r>
              <a:rPr lang="en-US" sz="2400" dirty="0" err="1"/>
              <a:t>på</a:t>
            </a:r>
            <a:r>
              <a:rPr lang="en-US" sz="2400" dirty="0"/>
              <a:t> Facebook og </a:t>
            </a:r>
            <a:r>
              <a:rPr lang="en-US" sz="2400" dirty="0" err="1"/>
              <a:t>få</a:t>
            </a:r>
            <a:r>
              <a:rPr lang="en-US" sz="2400" dirty="0"/>
              <a:t> </a:t>
            </a:r>
            <a:r>
              <a:rPr lang="en-US" sz="2400" dirty="0" err="1"/>
              <a:t>informasjon</a:t>
            </a:r>
            <a:r>
              <a:rPr lang="en-US" sz="2400" dirty="0"/>
              <a:t> om </a:t>
            </a:r>
            <a:r>
              <a:rPr lang="en-US" sz="2400" dirty="0" err="1"/>
              <a:t>dugnader</a:t>
            </a:r>
            <a:r>
              <a:rPr lang="en-US" sz="2400" dirty="0"/>
              <a:t>, </a:t>
            </a:r>
            <a:r>
              <a:rPr lang="en-US" sz="2400" dirty="0" err="1"/>
              <a:t>gjøremål</a:t>
            </a:r>
            <a:r>
              <a:rPr lang="en-US" sz="2400" dirty="0"/>
              <a:t> og </a:t>
            </a:r>
            <a:r>
              <a:rPr lang="en-US" sz="2400" dirty="0" err="1"/>
              <a:t>fremdrift</a:t>
            </a:r>
            <a:r>
              <a:rPr lang="en-US" sz="2400" dirty="0"/>
              <a:t> etc.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/>
              <a:t>Vi er </a:t>
            </a:r>
            <a:r>
              <a:rPr lang="en-US" sz="2400" dirty="0" err="1"/>
              <a:t>også</a:t>
            </a:r>
            <a:r>
              <a:rPr lang="en-US" sz="2400" dirty="0"/>
              <a:t> </a:t>
            </a:r>
            <a:r>
              <a:rPr lang="en-US" sz="2400" dirty="0" err="1"/>
              <a:t>på</a:t>
            </a:r>
            <a:r>
              <a:rPr lang="en-US" sz="2400" dirty="0"/>
              <a:t> Snapchat, </a:t>
            </a:r>
            <a:r>
              <a:rPr lang="en-US" sz="2400" dirty="0" err="1"/>
              <a:t>bli</a:t>
            </a:r>
            <a:r>
              <a:rPr lang="en-US" sz="2400" dirty="0"/>
              <a:t> med I </a:t>
            </a:r>
            <a:r>
              <a:rPr lang="en-US" sz="2400" dirty="0" err="1"/>
              <a:t>gruppa</a:t>
            </a:r>
            <a:r>
              <a:rPr lang="en-US" sz="2400" dirty="0"/>
              <a:t> og del </a:t>
            </a:r>
            <a:r>
              <a:rPr lang="en-US" sz="2400" dirty="0" err="1"/>
              <a:t>stemningsbilder</a:t>
            </a:r>
            <a:r>
              <a:rPr lang="en-US" sz="2400" dirty="0"/>
              <a:t> </a:t>
            </a:r>
            <a:r>
              <a:rPr lang="en-US" sz="2400" dirty="0" err="1"/>
              <a:t>utover</a:t>
            </a:r>
            <a:r>
              <a:rPr lang="en-US" sz="2400" dirty="0"/>
              <a:t> </a:t>
            </a:r>
            <a:r>
              <a:rPr lang="en-US" sz="2400" dirty="0" err="1"/>
              <a:t>sommeren</a:t>
            </a:r>
            <a:r>
              <a:rPr lang="en-US" sz="2400" dirty="0"/>
              <a:t>. 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/>
              <a:t>                                   </a:t>
            </a:r>
            <a:r>
              <a:rPr lang="en-US" sz="2800" b="1" dirty="0"/>
              <a:t>Da </a:t>
            </a:r>
            <a:r>
              <a:rPr lang="en-US" sz="2800" b="1" dirty="0" err="1"/>
              <a:t>gleder</a:t>
            </a:r>
            <a:r>
              <a:rPr lang="en-US" sz="2800" b="1" dirty="0"/>
              <a:t> vi </a:t>
            </a:r>
            <a:r>
              <a:rPr lang="en-US" sz="2800" b="1" dirty="0" err="1"/>
              <a:t>oss</a:t>
            </a:r>
            <a:r>
              <a:rPr lang="en-US" sz="2800" b="1" dirty="0"/>
              <a:t> </a:t>
            </a:r>
            <a:r>
              <a:rPr lang="en-US" sz="2800" b="1" dirty="0" err="1"/>
              <a:t>til</a:t>
            </a:r>
            <a:r>
              <a:rPr lang="en-US" sz="2800" b="1" dirty="0"/>
              <a:t> </a:t>
            </a:r>
            <a:r>
              <a:rPr lang="en-US" sz="2800" b="1" dirty="0" err="1"/>
              <a:t>sesongen</a:t>
            </a:r>
            <a:r>
              <a:rPr lang="en-US" sz="2800" b="1" dirty="0"/>
              <a:t> 2025.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034694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</TotalTime>
  <Words>434</Words>
  <Application>Microsoft Office PowerPoint</Application>
  <PresentationFormat>Widescreen</PresentationFormat>
  <Paragraphs>31</Paragraphs>
  <Slides>8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8</vt:i4>
      </vt:variant>
    </vt:vector>
  </HeadingPairs>
  <TitlesOfParts>
    <vt:vector size="13" baseType="lpstr">
      <vt:lpstr>Aptos</vt:lpstr>
      <vt:lpstr>Aptos Display</vt:lpstr>
      <vt:lpstr>Arial</vt:lpstr>
      <vt:lpstr>Calibri</vt:lpstr>
      <vt:lpstr>Office-tema</vt:lpstr>
      <vt:lpstr>  Årsberetning brygger               2024/25</vt:lpstr>
      <vt:lpstr> Året 2024.  </vt:lpstr>
      <vt:lpstr>               2024 </vt:lpstr>
      <vt:lpstr>                         2024</vt:lpstr>
      <vt:lpstr>2024</vt:lpstr>
      <vt:lpstr>Sesongen 2025 Eidsvoll</vt:lpstr>
      <vt:lpstr>2025</vt:lpstr>
      <vt:lpstr>2025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Lars Jørgen Røyse</dc:creator>
  <cp:lastModifiedBy>Lars Jørgen Røyse</cp:lastModifiedBy>
  <cp:revision>38</cp:revision>
  <dcterms:created xsi:type="dcterms:W3CDTF">2024-10-23T12:04:39Z</dcterms:created>
  <dcterms:modified xsi:type="dcterms:W3CDTF">2025-02-13T08:43:14Z</dcterms:modified>
</cp:coreProperties>
</file>