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0" r:id="rId3"/>
    <p:sldId id="261" r:id="rId4"/>
    <p:sldId id="263" r:id="rId5"/>
    <p:sldId id="269" r:id="rId6"/>
    <p:sldId id="270" r:id="rId7"/>
    <p:sldId id="267" r:id="rId8"/>
    <p:sldId id="264" r:id="rId9"/>
    <p:sldId id="268" r:id="rId10"/>
    <p:sldId id="273" r:id="rId11"/>
    <p:sldId id="265" r:id="rId12"/>
    <p:sldId id="271" r:id="rId13"/>
    <p:sldId id="272" r:id="rId14"/>
    <p:sldId id="274" r:id="rId15"/>
    <p:sldId id="278" r:id="rId16"/>
    <p:sldId id="275" r:id="rId17"/>
    <p:sldId id="276" r:id="rId18"/>
    <p:sldId id="279" r:id="rId19"/>
    <p:sldId id="277" r:id="rId20"/>
    <p:sldId id="281" r:id="rId21"/>
    <p:sldId id="282" r:id="rId22"/>
    <p:sldId id="283" r:id="rId23"/>
    <p:sldId id="284" r:id="rId24"/>
    <p:sldId id="285" r:id="rId25"/>
    <p:sldId id="286" r:id="rId26"/>
    <p:sldId id="288" r:id="rId27"/>
    <p:sldId id="291" r:id="rId28"/>
    <p:sldId id="290" r:id="rId29"/>
    <p:sldId id="287" r:id="rId30"/>
  </p:sldIdLst>
  <p:sldSz cx="12192000" cy="6858000"/>
  <p:notesSz cx="10239375" cy="710565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95D32256-9137-4765-A28D-E7796D07228B}">
          <p14:sldIdLst>
            <p14:sldId id="258"/>
          </p14:sldIdLst>
        </p14:section>
        <p14:section name="Monica" id="{DF142D1E-8870-4E51-8011-0D5A2E57FF10}">
          <p14:sldIdLst>
            <p14:sldId id="260"/>
            <p14:sldId id="261"/>
            <p14:sldId id="263"/>
            <p14:sldId id="269"/>
            <p14:sldId id="270"/>
            <p14:sldId id="267"/>
            <p14:sldId id="264"/>
            <p14:sldId id="268"/>
            <p14:sldId id="273"/>
            <p14:sldId id="265"/>
            <p14:sldId id="271"/>
            <p14:sldId id="272"/>
          </p14:sldIdLst>
        </p14:section>
        <p14:section name="Tor" id="{465595BD-6F89-4ED8-B9D4-184F39ADE20A}">
          <p14:sldIdLst>
            <p14:sldId id="274"/>
            <p14:sldId id="278"/>
            <p14:sldId id="275"/>
            <p14:sldId id="276"/>
            <p14:sldId id="279"/>
            <p14:sldId id="277"/>
          </p14:sldIdLst>
        </p14:section>
        <p14:section name="Erik" id="{51FF4A23-44A7-4EAE-BC77-0E0D6DFE40E7}">
          <p14:sldIdLst>
            <p14:sldId id="281"/>
            <p14:sldId id="282"/>
            <p14:sldId id="283"/>
            <p14:sldId id="284"/>
            <p14:sldId id="285"/>
          </p14:sldIdLst>
        </p14:section>
        <p14:section name="Monica" id="{1D29432E-BAFC-490F-92C7-985C05D1E3F4}">
          <p14:sldIdLst>
            <p14:sldId id="286"/>
            <p14:sldId id="288"/>
            <p14:sldId id="291"/>
            <p14:sldId id="290"/>
            <p14:sldId id="28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ica Olsen" initials="MO" lastIdx="1" clrIdx="0">
    <p:extLst>
      <p:ext uri="{19B8F6BF-5375-455C-9EA6-DF929625EA0E}">
        <p15:presenceInfo xmlns:p15="http://schemas.microsoft.com/office/powerpoint/2012/main" userId="5aa03766423ffda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81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ca Olsen" userId="5aa03766423ffda4" providerId="LiveId" clId="{9F844ABB-47FA-4CC3-9D64-BE84BAC8F961}"/>
    <pc:docChg chg="undo custSel addSld delSld modSld addSection delSection modSection">
      <pc:chgData name="Monica Olsen" userId="5aa03766423ffda4" providerId="LiveId" clId="{9F844ABB-47FA-4CC3-9D64-BE84BAC8F961}" dt="2023-04-20T22:57:34.270" v="28451" actId="14100"/>
      <pc:docMkLst>
        <pc:docMk/>
      </pc:docMkLst>
      <pc:sldChg chg="modSp mod modTransition">
        <pc:chgData name="Monica Olsen" userId="5aa03766423ffda4" providerId="LiveId" clId="{9F844ABB-47FA-4CC3-9D64-BE84BAC8F961}" dt="2023-04-20T21:01:02.589" v="25825" actId="20577"/>
        <pc:sldMkLst>
          <pc:docMk/>
          <pc:sldMk cId="1040171061" sldId="258"/>
        </pc:sldMkLst>
        <pc:spChg chg="mod">
          <ac:chgData name="Monica Olsen" userId="5aa03766423ffda4" providerId="LiveId" clId="{9F844ABB-47FA-4CC3-9D64-BE84BAC8F961}" dt="2023-04-20T21:01:02.589" v="25825" actId="20577"/>
          <ac:spMkLst>
            <pc:docMk/>
            <pc:sldMk cId="1040171061" sldId="258"/>
            <ac:spMk id="4" creationId="{9FD99C56-9E9B-D4CB-3382-D371E490F4D4}"/>
          </ac:spMkLst>
        </pc:spChg>
      </pc:sldChg>
      <pc:sldChg chg="modSp mod modTransition">
        <pc:chgData name="Monica Olsen" userId="5aa03766423ffda4" providerId="LiveId" clId="{9F844ABB-47FA-4CC3-9D64-BE84BAC8F961}" dt="2023-04-19T19:17:58.081" v="11076" actId="20577"/>
        <pc:sldMkLst>
          <pc:docMk/>
          <pc:sldMk cId="1877053530" sldId="260"/>
        </pc:sldMkLst>
        <pc:spChg chg="mod">
          <ac:chgData name="Monica Olsen" userId="5aa03766423ffda4" providerId="LiveId" clId="{9F844ABB-47FA-4CC3-9D64-BE84BAC8F961}" dt="2023-04-19T19:17:58.081" v="11076" actId="20577"/>
          <ac:spMkLst>
            <pc:docMk/>
            <pc:sldMk cId="1877053530" sldId="260"/>
            <ac:spMk id="3" creationId="{ABE0FF21-45BB-924D-C383-CE3450BC25A9}"/>
          </ac:spMkLst>
        </pc:spChg>
      </pc:sldChg>
      <pc:sldChg chg="addSp delSp modSp mod modTransition">
        <pc:chgData name="Monica Olsen" userId="5aa03766423ffda4" providerId="LiveId" clId="{9F844ABB-47FA-4CC3-9D64-BE84BAC8F961}" dt="2023-04-20T08:44:53.567" v="20603" actId="20577"/>
        <pc:sldMkLst>
          <pc:docMk/>
          <pc:sldMk cId="1309972837" sldId="261"/>
        </pc:sldMkLst>
        <pc:spChg chg="mod">
          <ac:chgData name="Monica Olsen" userId="5aa03766423ffda4" providerId="LiveId" clId="{9F844ABB-47FA-4CC3-9D64-BE84BAC8F961}" dt="2023-04-20T08:44:45.894" v="20601" actId="20577"/>
          <ac:spMkLst>
            <pc:docMk/>
            <pc:sldMk cId="1309972837" sldId="261"/>
            <ac:spMk id="4" creationId="{774A7D56-8A68-3C01-89E9-94426CF01E78}"/>
          </ac:spMkLst>
        </pc:spChg>
        <pc:spChg chg="add del mod">
          <ac:chgData name="Monica Olsen" userId="5aa03766423ffda4" providerId="LiveId" clId="{9F844ABB-47FA-4CC3-9D64-BE84BAC8F961}" dt="2023-04-19T12:25:57.141" v="529"/>
          <ac:spMkLst>
            <pc:docMk/>
            <pc:sldMk cId="1309972837" sldId="261"/>
            <ac:spMk id="11" creationId="{725CA06C-F374-0184-621B-9F74A543A46B}"/>
          </ac:spMkLst>
        </pc:spChg>
        <pc:spChg chg="add mod">
          <ac:chgData name="Monica Olsen" userId="5aa03766423ffda4" providerId="LiveId" clId="{9F844ABB-47FA-4CC3-9D64-BE84BAC8F961}" dt="2023-04-20T08:44:53.567" v="20603" actId="20577"/>
          <ac:spMkLst>
            <pc:docMk/>
            <pc:sldMk cId="1309972837" sldId="261"/>
            <ac:spMk id="12" creationId="{FC5EDFC5-14B1-4D17-FC3E-2B06C8922700}"/>
          </ac:spMkLst>
        </pc:spChg>
        <pc:picChg chg="add mod">
          <ac:chgData name="Monica Olsen" userId="5aa03766423ffda4" providerId="LiveId" clId="{9F844ABB-47FA-4CC3-9D64-BE84BAC8F961}" dt="2023-04-19T12:31:08.053" v="665" actId="14100"/>
          <ac:picMkLst>
            <pc:docMk/>
            <pc:sldMk cId="1309972837" sldId="261"/>
            <ac:picMk id="10" creationId="{AA2F8357-D676-71E5-AEFE-E13612B20CE4}"/>
          </ac:picMkLst>
        </pc:picChg>
      </pc:sldChg>
      <pc:sldChg chg="modSp new del mod modShow">
        <pc:chgData name="Monica Olsen" userId="5aa03766423ffda4" providerId="LiveId" clId="{9F844ABB-47FA-4CC3-9D64-BE84BAC8F961}" dt="2023-04-19T12:54:36.772" v="1960" actId="2696"/>
        <pc:sldMkLst>
          <pc:docMk/>
          <pc:sldMk cId="919326449" sldId="262"/>
        </pc:sldMkLst>
        <pc:spChg chg="mod">
          <ac:chgData name="Monica Olsen" userId="5aa03766423ffda4" providerId="LiveId" clId="{9F844ABB-47FA-4CC3-9D64-BE84BAC8F961}" dt="2023-04-19T12:40:38.586" v="1200" actId="21"/>
          <ac:spMkLst>
            <pc:docMk/>
            <pc:sldMk cId="919326449" sldId="262"/>
            <ac:spMk id="2" creationId="{763FE1DD-BD0A-1580-00CA-3E1130270E6B}"/>
          </ac:spMkLst>
        </pc:spChg>
      </pc:sldChg>
      <pc:sldChg chg="new del">
        <pc:chgData name="Monica Olsen" userId="5aa03766423ffda4" providerId="LiveId" clId="{9F844ABB-47FA-4CC3-9D64-BE84BAC8F961}" dt="2023-04-19T12:32:21.822" v="667" actId="680"/>
        <pc:sldMkLst>
          <pc:docMk/>
          <pc:sldMk cId="3085332315" sldId="262"/>
        </pc:sldMkLst>
      </pc:sldChg>
      <pc:sldChg chg="addSp modSp new mod modTransition">
        <pc:chgData name="Monica Olsen" userId="5aa03766423ffda4" providerId="LiveId" clId="{9F844ABB-47FA-4CC3-9D64-BE84BAC8F961}" dt="2023-04-20T08:53:55.421" v="20771" actId="20577"/>
        <pc:sldMkLst>
          <pc:docMk/>
          <pc:sldMk cId="3579263423" sldId="263"/>
        </pc:sldMkLst>
        <pc:spChg chg="add mod">
          <ac:chgData name="Monica Olsen" userId="5aa03766423ffda4" providerId="LiveId" clId="{9F844ABB-47FA-4CC3-9D64-BE84BAC8F961}" dt="2023-04-20T08:53:55.421" v="20771" actId="20577"/>
          <ac:spMkLst>
            <pc:docMk/>
            <pc:sldMk cId="3579263423" sldId="263"/>
            <ac:spMk id="3" creationId="{0A94E59F-54C5-8407-34AA-4BBCE72EB9E8}"/>
          </ac:spMkLst>
        </pc:spChg>
      </pc:sldChg>
      <pc:sldChg chg="addSp delSp modSp new mod modTransition">
        <pc:chgData name="Monica Olsen" userId="5aa03766423ffda4" providerId="LiveId" clId="{9F844ABB-47FA-4CC3-9D64-BE84BAC8F961}" dt="2023-04-20T22:23:35.704" v="28234" actId="207"/>
        <pc:sldMkLst>
          <pc:docMk/>
          <pc:sldMk cId="768678006" sldId="264"/>
        </pc:sldMkLst>
        <pc:spChg chg="add mod">
          <ac:chgData name="Monica Olsen" userId="5aa03766423ffda4" providerId="LiveId" clId="{9F844ABB-47FA-4CC3-9D64-BE84BAC8F961}" dt="2023-04-19T14:36:39.272" v="2914" actId="255"/>
          <ac:spMkLst>
            <pc:docMk/>
            <pc:sldMk cId="768678006" sldId="264"/>
            <ac:spMk id="2" creationId="{FF592171-B7FB-4F55-ABBF-8272DDC4E094}"/>
          </ac:spMkLst>
        </pc:spChg>
        <pc:spChg chg="add mod">
          <ac:chgData name="Monica Olsen" userId="5aa03766423ffda4" providerId="LiveId" clId="{9F844ABB-47FA-4CC3-9D64-BE84BAC8F961}" dt="2023-04-20T22:20:13.523" v="28149" actId="1076"/>
          <ac:spMkLst>
            <pc:docMk/>
            <pc:sldMk cId="768678006" sldId="264"/>
            <ac:spMk id="3" creationId="{2EAAF366-E82D-395B-D0AA-846ECCB46A63}"/>
          </ac:spMkLst>
        </pc:spChg>
        <pc:spChg chg="add mod">
          <ac:chgData name="Monica Olsen" userId="5aa03766423ffda4" providerId="LiveId" clId="{9F844ABB-47FA-4CC3-9D64-BE84BAC8F961}" dt="2023-04-20T22:23:35.704" v="28234" actId="207"/>
          <ac:spMkLst>
            <pc:docMk/>
            <pc:sldMk cId="768678006" sldId="264"/>
            <ac:spMk id="5" creationId="{59D53EC9-1934-2B75-3A75-CF105F82D508}"/>
          </ac:spMkLst>
        </pc:spChg>
        <pc:spChg chg="add del mod">
          <ac:chgData name="Monica Olsen" userId="5aa03766423ffda4" providerId="LiveId" clId="{9F844ABB-47FA-4CC3-9D64-BE84BAC8F961}" dt="2023-04-20T22:22:34.618" v="28180" actId="767"/>
          <ac:spMkLst>
            <pc:docMk/>
            <pc:sldMk cId="768678006" sldId="264"/>
            <ac:spMk id="7" creationId="{12216DA9-2A8A-ABF0-B78D-DB0230E0F1A5}"/>
          </ac:spMkLst>
        </pc:spChg>
        <pc:spChg chg="add mod">
          <ac:chgData name="Monica Olsen" userId="5aa03766423ffda4" providerId="LiveId" clId="{9F844ABB-47FA-4CC3-9D64-BE84BAC8F961}" dt="2023-04-20T22:23:12.428" v="28232" actId="14100"/>
          <ac:spMkLst>
            <pc:docMk/>
            <pc:sldMk cId="768678006" sldId="264"/>
            <ac:spMk id="9" creationId="{31E34636-3D64-3D47-37DB-B1B5A699E53F}"/>
          </ac:spMkLst>
        </pc:spChg>
        <pc:spChg chg="add mod">
          <ac:chgData name="Monica Olsen" userId="5aa03766423ffda4" providerId="LiveId" clId="{9F844ABB-47FA-4CC3-9D64-BE84BAC8F961}" dt="2023-04-20T22:20:48.515" v="28162" actId="20577"/>
          <ac:spMkLst>
            <pc:docMk/>
            <pc:sldMk cId="768678006" sldId="264"/>
            <ac:spMk id="11" creationId="{E129BCB1-8A2B-337C-0E2E-A1E9598496B3}"/>
          </ac:spMkLst>
        </pc:spChg>
        <pc:picChg chg="add mod">
          <ac:chgData name="Monica Olsen" userId="5aa03766423ffda4" providerId="LiveId" clId="{9F844ABB-47FA-4CC3-9D64-BE84BAC8F961}" dt="2023-04-19T14:40:26.755" v="2937" actId="1076"/>
          <ac:picMkLst>
            <pc:docMk/>
            <pc:sldMk cId="768678006" sldId="264"/>
            <ac:picMk id="4" creationId="{1C6F4A08-3FE4-5130-75E0-6584D3316014}"/>
          </ac:picMkLst>
        </pc:picChg>
        <pc:picChg chg="add mod">
          <ac:chgData name="Monica Olsen" userId="5aa03766423ffda4" providerId="LiveId" clId="{9F844ABB-47FA-4CC3-9D64-BE84BAC8F961}" dt="2023-04-20T22:20:00.326" v="28148" actId="14100"/>
          <ac:picMkLst>
            <pc:docMk/>
            <pc:sldMk cId="768678006" sldId="264"/>
            <ac:picMk id="6" creationId="{1E893C19-B5AC-AF24-36C5-F263E7125DF5}"/>
          </ac:picMkLst>
        </pc:picChg>
        <pc:picChg chg="add mod">
          <ac:chgData name="Monica Olsen" userId="5aa03766423ffda4" providerId="LiveId" clId="{9F844ABB-47FA-4CC3-9D64-BE84BAC8F961}" dt="2023-04-19T14:40:50.264" v="2941" actId="1076"/>
          <ac:picMkLst>
            <pc:docMk/>
            <pc:sldMk cId="768678006" sldId="264"/>
            <ac:picMk id="8" creationId="{828BF3B5-7FBA-13CD-96E1-544EC9323DDF}"/>
          </ac:picMkLst>
        </pc:picChg>
        <pc:picChg chg="add mod">
          <ac:chgData name="Monica Olsen" userId="5aa03766423ffda4" providerId="LiveId" clId="{9F844ABB-47FA-4CC3-9D64-BE84BAC8F961}" dt="2023-04-19T14:40:34.050" v="2939" actId="1076"/>
          <ac:picMkLst>
            <pc:docMk/>
            <pc:sldMk cId="768678006" sldId="264"/>
            <ac:picMk id="10" creationId="{C0174DA0-D1CB-7E70-38E2-6458AB120011}"/>
          </ac:picMkLst>
        </pc:picChg>
      </pc:sldChg>
      <pc:sldChg chg="addSp modSp new mod modTransition modClrScheme chgLayout">
        <pc:chgData name="Monica Olsen" userId="5aa03766423ffda4" providerId="LiveId" clId="{9F844ABB-47FA-4CC3-9D64-BE84BAC8F961}" dt="2023-04-20T22:34:25.698" v="28372" actId="13926"/>
        <pc:sldMkLst>
          <pc:docMk/>
          <pc:sldMk cId="75949020" sldId="265"/>
        </pc:sldMkLst>
        <pc:spChg chg="add mod">
          <ac:chgData name="Monica Olsen" userId="5aa03766423ffda4" providerId="LiveId" clId="{9F844ABB-47FA-4CC3-9D64-BE84BAC8F961}" dt="2023-04-20T22:30:43.303" v="28352" actId="20577"/>
          <ac:spMkLst>
            <pc:docMk/>
            <pc:sldMk cId="75949020" sldId="265"/>
            <ac:spMk id="2" creationId="{CB455CC9-9B15-E12D-B4F6-6A37B3D587B8}"/>
          </ac:spMkLst>
        </pc:spChg>
        <pc:spChg chg="add mod">
          <ac:chgData name="Monica Olsen" userId="5aa03766423ffda4" providerId="LiveId" clId="{9F844ABB-47FA-4CC3-9D64-BE84BAC8F961}" dt="2023-04-20T22:34:25.698" v="28372" actId="13926"/>
          <ac:spMkLst>
            <pc:docMk/>
            <pc:sldMk cId="75949020" sldId="265"/>
            <ac:spMk id="3" creationId="{D448CBB4-D124-962D-C007-6CB31B842C8A}"/>
          </ac:spMkLst>
        </pc:spChg>
        <pc:picChg chg="add mod">
          <ac:chgData name="Monica Olsen" userId="5aa03766423ffda4" providerId="LiveId" clId="{9F844ABB-47FA-4CC3-9D64-BE84BAC8F961}" dt="2023-04-20T21:54:32.934" v="27188" actId="1076"/>
          <ac:picMkLst>
            <pc:docMk/>
            <pc:sldMk cId="75949020" sldId="265"/>
            <ac:picMk id="5" creationId="{8933FC73-FF75-717C-F029-5A1494AF3EEC}"/>
          </ac:picMkLst>
        </pc:picChg>
      </pc:sldChg>
      <pc:sldChg chg="modSp new del mod">
        <pc:chgData name="Monica Olsen" userId="5aa03766423ffda4" providerId="LiveId" clId="{9F844ABB-47FA-4CC3-9D64-BE84BAC8F961}" dt="2023-04-19T14:47:35.737" v="3319" actId="2696"/>
        <pc:sldMkLst>
          <pc:docMk/>
          <pc:sldMk cId="1316259161" sldId="266"/>
        </pc:sldMkLst>
        <pc:spChg chg="mod">
          <ac:chgData name="Monica Olsen" userId="5aa03766423ffda4" providerId="LiveId" clId="{9F844ABB-47FA-4CC3-9D64-BE84BAC8F961}" dt="2023-04-19T14:43:56.089" v="3105" actId="20577"/>
          <ac:spMkLst>
            <pc:docMk/>
            <pc:sldMk cId="1316259161" sldId="266"/>
            <ac:spMk id="2" creationId="{CB4A7F6C-C4A8-6CE1-1F91-E768F1A63F5C}"/>
          </ac:spMkLst>
        </pc:spChg>
        <pc:spChg chg="mod">
          <ac:chgData name="Monica Olsen" userId="5aa03766423ffda4" providerId="LiveId" clId="{9F844ABB-47FA-4CC3-9D64-BE84BAC8F961}" dt="2023-04-19T14:43:49.431" v="3092" actId="21"/>
          <ac:spMkLst>
            <pc:docMk/>
            <pc:sldMk cId="1316259161" sldId="266"/>
            <ac:spMk id="4" creationId="{38DAD897-2CB9-246D-D89F-6DCB9D2BDC95}"/>
          </ac:spMkLst>
        </pc:spChg>
      </pc:sldChg>
      <pc:sldChg chg="modSp new del mod">
        <pc:chgData name="Monica Olsen" userId="5aa03766423ffda4" providerId="LiveId" clId="{9F844ABB-47FA-4CC3-9D64-BE84BAC8F961}" dt="2023-04-19T15:19:13.320" v="4422" actId="2696"/>
        <pc:sldMkLst>
          <pc:docMk/>
          <pc:sldMk cId="35148807" sldId="267"/>
        </pc:sldMkLst>
        <pc:spChg chg="mod">
          <ac:chgData name="Monica Olsen" userId="5aa03766423ffda4" providerId="LiveId" clId="{9F844ABB-47FA-4CC3-9D64-BE84BAC8F961}" dt="2023-04-19T14:44:25.411" v="3120" actId="20577"/>
          <ac:spMkLst>
            <pc:docMk/>
            <pc:sldMk cId="35148807" sldId="267"/>
            <ac:spMk id="2" creationId="{21CE6819-FB91-2A24-E86B-D3B3A4A82EE4}"/>
          </ac:spMkLst>
        </pc:spChg>
        <pc:spChg chg="mod">
          <ac:chgData name="Monica Olsen" userId="5aa03766423ffda4" providerId="LiveId" clId="{9F844ABB-47FA-4CC3-9D64-BE84BAC8F961}" dt="2023-04-19T15:16:47.420" v="4414" actId="20577"/>
          <ac:spMkLst>
            <pc:docMk/>
            <pc:sldMk cId="35148807" sldId="267"/>
            <ac:spMk id="3" creationId="{8A0D8360-FF6F-E847-BE04-64B57090EB94}"/>
          </ac:spMkLst>
        </pc:spChg>
      </pc:sldChg>
      <pc:sldChg chg="modSp add mod modTransition">
        <pc:chgData name="Monica Olsen" userId="5aa03766423ffda4" providerId="LiveId" clId="{9F844ABB-47FA-4CC3-9D64-BE84BAC8F961}" dt="2023-04-20T21:50:19.740" v="26900" actId="20577"/>
        <pc:sldMkLst>
          <pc:docMk/>
          <pc:sldMk cId="3753998242" sldId="267"/>
        </pc:sldMkLst>
        <pc:spChg chg="mod">
          <ac:chgData name="Monica Olsen" userId="5aa03766423ffda4" providerId="LiveId" clId="{9F844ABB-47FA-4CC3-9D64-BE84BAC8F961}" dt="2023-04-20T21:50:19.740" v="26900" actId="20577"/>
          <ac:spMkLst>
            <pc:docMk/>
            <pc:sldMk cId="3753998242" sldId="267"/>
            <ac:spMk id="3" creationId="{8A0D8360-FF6F-E847-BE04-64B57090EB94}"/>
          </ac:spMkLst>
        </pc:spChg>
      </pc:sldChg>
      <pc:sldChg chg="addSp modSp new mod modTransition">
        <pc:chgData name="Monica Olsen" userId="5aa03766423ffda4" providerId="LiveId" clId="{9F844ABB-47FA-4CC3-9D64-BE84BAC8F961}" dt="2023-04-20T22:28:09.563" v="28334" actId="14100"/>
        <pc:sldMkLst>
          <pc:docMk/>
          <pc:sldMk cId="3641568853" sldId="268"/>
        </pc:sldMkLst>
        <pc:spChg chg="add mod">
          <ac:chgData name="Monica Olsen" userId="5aa03766423ffda4" providerId="LiveId" clId="{9F844ABB-47FA-4CC3-9D64-BE84BAC8F961}" dt="2023-04-20T22:24:40.373" v="28237" actId="1076"/>
          <ac:spMkLst>
            <pc:docMk/>
            <pc:sldMk cId="3641568853" sldId="268"/>
            <ac:spMk id="2" creationId="{84EDA3F7-2CF3-6F34-8663-91CD31CED3B2}"/>
          </ac:spMkLst>
        </pc:spChg>
        <pc:spChg chg="add mod">
          <ac:chgData name="Monica Olsen" userId="5aa03766423ffda4" providerId="LiveId" clId="{9F844ABB-47FA-4CC3-9D64-BE84BAC8F961}" dt="2023-04-20T22:24:53.060" v="28240" actId="1076"/>
          <ac:spMkLst>
            <pc:docMk/>
            <pc:sldMk cId="3641568853" sldId="268"/>
            <ac:spMk id="4" creationId="{1228F50B-B640-AF16-1816-11E96A05BE8D}"/>
          </ac:spMkLst>
        </pc:spChg>
        <pc:spChg chg="add mod">
          <ac:chgData name="Monica Olsen" userId="5aa03766423ffda4" providerId="LiveId" clId="{9F844ABB-47FA-4CC3-9D64-BE84BAC8F961}" dt="2023-04-20T22:25:09.204" v="28243" actId="1076"/>
          <ac:spMkLst>
            <pc:docMk/>
            <pc:sldMk cId="3641568853" sldId="268"/>
            <ac:spMk id="6" creationId="{5F81929E-77DC-A18D-4994-6E7CA9425949}"/>
          </ac:spMkLst>
        </pc:spChg>
        <pc:spChg chg="add mod">
          <ac:chgData name="Monica Olsen" userId="5aa03766423ffda4" providerId="LiveId" clId="{9F844ABB-47FA-4CC3-9D64-BE84BAC8F961}" dt="2023-04-20T22:28:09.563" v="28334" actId="14100"/>
          <ac:spMkLst>
            <pc:docMk/>
            <pc:sldMk cId="3641568853" sldId="268"/>
            <ac:spMk id="8" creationId="{8747C6D7-D638-29F0-3577-AED92E4A2FC5}"/>
          </ac:spMkLst>
        </pc:spChg>
        <pc:spChg chg="add mod">
          <ac:chgData name="Monica Olsen" userId="5aa03766423ffda4" providerId="LiveId" clId="{9F844ABB-47FA-4CC3-9D64-BE84BAC8F961}" dt="2023-04-20T22:26:47.118" v="28309" actId="1076"/>
          <ac:spMkLst>
            <pc:docMk/>
            <pc:sldMk cId="3641568853" sldId="268"/>
            <ac:spMk id="9" creationId="{9325502E-8175-9F98-8E28-A882FC0F348E}"/>
          </ac:spMkLst>
        </pc:spChg>
        <pc:spChg chg="add mod">
          <ac:chgData name="Monica Olsen" userId="5aa03766423ffda4" providerId="LiveId" clId="{9F844ABB-47FA-4CC3-9D64-BE84BAC8F961}" dt="2023-04-20T22:27:06.215" v="28311" actId="1076"/>
          <ac:spMkLst>
            <pc:docMk/>
            <pc:sldMk cId="3641568853" sldId="268"/>
            <ac:spMk id="10" creationId="{C2E0F4E5-EB64-C209-5EFC-99BB875C614B}"/>
          </ac:spMkLst>
        </pc:spChg>
        <pc:spChg chg="add mod">
          <ac:chgData name="Monica Olsen" userId="5aa03766423ffda4" providerId="LiveId" clId="{9F844ABB-47FA-4CC3-9D64-BE84BAC8F961}" dt="2023-04-20T22:27:19.523" v="28313" actId="1076"/>
          <ac:spMkLst>
            <pc:docMk/>
            <pc:sldMk cId="3641568853" sldId="268"/>
            <ac:spMk id="11" creationId="{6E5EA501-155E-858C-B88C-F26D8922CABB}"/>
          </ac:spMkLst>
        </pc:spChg>
        <pc:spChg chg="add mod">
          <ac:chgData name="Monica Olsen" userId="5aa03766423ffda4" providerId="LiveId" clId="{9F844ABB-47FA-4CC3-9D64-BE84BAC8F961}" dt="2023-04-20T22:27:43.288" v="28318" actId="1076"/>
          <ac:spMkLst>
            <pc:docMk/>
            <pc:sldMk cId="3641568853" sldId="268"/>
            <ac:spMk id="12" creationId="{CE1AEFFF-C7D8-94FF-A035-8C2087E982B4}"/>
          </ac:spMkLst>
        </pc:spChg>
        <pc:spChg chg="add mod">
          <ac:chgData name="Monica Olsen" userId="5aa03766423ffda4" providerId="LiveId" clId="{9F844ABB-47FA-4CC3-9D64-BE84BAC8F961}" dt="2023-04-20T22:27:37.170" v="28317" actId="1076"/>
          <ac:spMkLst>
            <pc:docMk/>
            <pc:sldMk cId="3641568853" sldId="268"/>
            <ac:spMk id="13" creationId="{33627065-AAC3-6385-FB44-1C88607BA4EC}"/>
          </ac:spMkLst>
        </pc:spChg>
        <pc:picChg chg="add mod">
          <ac:chgData name="Monica Olsen" userId="5aa03766423ffda4" providerId="LiveId" clId="{9F844ABB-47FA-4CC3-9D64-BE84BAC8F961}" dt="2023-04-20T22:25:03.101" v="28242" actId="1076"/>
          <ac:picMkLst>
            <pc:docMk/>
            <pc:sldMk cId="3641568853" sldId="268"/>
            <ac:picMk id="3" creationId="{73E8A045-2DEB-EE00-F8B2-21A56C375FE5}"/>
          </ac:picMkLst>
        </pc:picChg>
        <pc:picChg chg="add mod">
          <ac:chgData name="Monica Olsen" userId="5aa03766423ffda4" providerId="LiveId" clId="{9F844ABB-47FA-4CC3-9D64-BE84BAC8F961}" dt="2023-04-19T14:50:05.054" v="3325" actId="1076"/>
          <ac:picMkLst>
            <pc:docMk/>
            <pc:sldMk cId="3641568853" sldId="268"/>
            <ac:picMk id="5" creationId="{07AF063C-509A-59B6-7C61-2C99614D43CB}"/>
          </ac:picMkLst>
        </pc:picChg>
        <pc:picChg chg="add mod">
          <ac:chgData name="Monica Olsen" userId="5aa03766423ffda4" providerId="LiveId" clId="{9F844ABB-47FA-4CC3-9D64-BE84BAC8F961}" dt="2023-04-19T14:50:34.474" v="3327" actId="1076"/>
          <ac:picMkLst>
            <pc:docMk/>
            <pc:sldMk cId="3641568853" sldId="268"/>
            <ac:picMk id="7" creationId="{3ECC97F8-AE24-6FB5-2D53-104A63651543}"/>
          </ac:picMkLst>
        </pc:picChg>
      </pc:sldChg>
      <pc:sldChg chg="addSp delSp modSp new mod modTransition addCm delCm">
        <pc:chgData name="Monica Olsen" userId="5aa03766423ffda4" providerId="LiveId" clId="{9F844ABB-47FA-4CC3-9D64-BE84BAC8F961}" dt="2023-04-20T21:37:32.474" v="25973" actId="1076"/>
        <pc:sldMkLst>
          <pc:docMk/>
          <pc:sldMk cId="929587016" sldId="269"/>
        </pc:sldMkLst>
        <pc:spChg chg="add del mod">
          <ac:chgData name="Monica Olsen" userId="5aa03766423ffda4" providerId="LiveId" clId="{9F844ABB-47FA-4CC3-9D64-BE84BAC8F961}" dt="2023-04-20T21:26:46.098" v="25848" actId="767"/>
          <ac:spMkLst>
            <pc:docMk/>
            <pc:sldMk cId="929587016" sldId="269"/>
            <ac:spMk id="2" creationId="{E380E819-4989-8E13-F9B1-DCFF410950FB}"/>
          </ac:spMkLst>
        </pc:spChg>
        <pc:spChg chg="add del mod">
          <ac:chgData name="Monica Olsen" userId="5aa03766423ffda4" providerId="LiveId" clId="{9F844ABB-47FA-4CC3-9D64-BE84BAC8F961}" dt="2023-04-20T21:28:31.810" v="25860" actId="47"/>
          <ac:spMkLst>
            <pc:docMk/>
            <pc:sldMk cId="929587016" sldId="269"/>
            <ac:spMk id="4" creationId="{F17B2AC4-2A59-EAA7-69CA-2CCAEA5AE184}"/>
          </ac:spMkLst>
        </pc:spChg>
        <pc:spChg chg="add del mod">
          <ac:chgData name="Monica Olsen" userId="5aa03766423ffda4" providerId="LiveId" clId="{9F844ABB-47FA-4CC3-9D64-BE84BAC8F961}" dt="2023-04-20T21:32:29.240" v="25906" actId="767"/>
          <ac:spMkLst>
            <pc:docMk/>
            <pc:sldMk cId="929587016" sldId="269"/>
            <ac:spMk id="5" creationId="{D3D7292A-5A8B-A820-2943-6FF9B66A27E8}"/>
          </ac:spMkLst>
        </pc:spChg>
        <pc:spChg chg="add del mod">
          <ac:chgData name="Monica Olsen" userId="5aa03766423ffda4" providerId="LiveId" clId="{9F844ABB-47FA-4CC3-9D64-BE84BAC8F961}" dt="2023-04-20T21:30:13.319" v="25880" actId="767"/>
          <ac:spMkLst>
            <pc:docMk/>
            <pc:sldMk cId="929587016" sldId="269"/>
            <ac:spMk id="6" creationId="{56E61C3D-5E26-730C-AA82-A4E063255B43}"/>
          </ac:spMkLst>
        </pc:spChg>
        <pc:spChg chg="add del mod">
          <ac:chgData name="Monica Olsen" userId="5aa03766423ffda4" providerId="LiveId" clId="{9F844ABB-47FA-4CC3-9D64-BE84BAC8F961}" dt="2023-04-20T21:30:23.553" v="25882" actId="767"/>
          <ac:spMkLst>
            <pc:docMk/>
            <pc:sldMk cId="929587016" sldId="269"/>
            <ac:spMk id="7" creationId="{37B0C64B-39FB-7454-7A58-8252A9735586}"/>
          </ac:spMkLst>
        </pc:spChg>
        <pc:spChg chg="add del mod">
          <ac:chgData name="Monica Olsen" userId="5aa03766423ffda4" providerId="LiveId" clId="{9F844ABB-47FA-4CC3-9D64-BE84BAC8F961}" dt="2023-04-20T21:32:28.679" v="25904" actId="767"/>
          <ac:spMkLst>
            <pc:docMk/>
            <pc:sldMk cId="929587016" sldId="269"/>
            <ac:spMk id="8" creationId="{F34C31B7-0A7C-0F29-0FFB-729E59681A84}"/>
          </ac:spMkLst>
        </pc:spChg>
        <pc:spChg chg="add del mod">
          <ac:chgData name="Monica Olsen" userId="5aa03766423ffda4" providerId="LiveId" clId="{9F844ABB-47FA-4CC3-9D64-BE84BAC8F961}" dt="2023-04-20T21:33:24.285" v="25908" actId="767"/>
          <ac:spMkLst>
            <pc:docMk/>
            <pc:sldMk cId="929587016" sldId="269"/>
            <ac:spMk id="9" creationId="{9DC44F6C-5CC9-1D07-FDF3-ACFCB53760D4}"/>
          </ac:spMkLst>
        </pc:spChg>
        <pc:spChg chg="add del mod">
          <ac:chgData name="Monica Olsen" userId="5aa03766423ffda4" providerId="LiveId" clId="{9F844ABB-47FA-4CC3-9D64-BE84BAC8F961}" dt="2023-04-20T21:33:39.050" v="25910" actId="767"/>
          <ac:spMkLst>
            <pc:docMk/>
            <pc:sldMk cId="929587016" sldId="269"/>
            <ac:spMk id="10" creationId="{1F628317-AC79-CBF9-BA30-566B8D3E9F9B}"/>
          </ac:spMkLst>
        </pc:spChg>
        <pc:spChg chg="add del mod">
          <ac:chgData name="Monica Olsen" userId="5aa03766423ffda4" providerId="LiveId" clId="{9F844ABB-47FA-4CC3-9D64-BE84BAC8F961}" dt="2023-04-20T21:33:50.884" v="25913"/>
          <ac:spMkLst>
            <pc:docMk/>
            <pc:sldMk cId="929587016" sldId="269"/>
            <ac:spMk id="11" creationId="{F46E1B76-2BFF-9474-0D09-2B25F33EEBDA}"/>
          </ac:spMkLst>
        </pc:spChg>
        <pc:spChg chg="add mod">
          <ac:chgData name="Monica Olsen" userId="5aa03766423ffda4" providerId="LiveId" clId="{9F844ABB-47FA-4CC3-9D64-BE84BAC8F961}" dt="2023-04-20T21:36:15.992" v="25953" actId="207"/>
          <ac:spMkLst>
            <pc:docMk/>
            <pc:sldMk cId="929587016" sldId="269"/>
            <ac:spMk id="12" creationId="{6CE866C4-8F88-3E24-B98F-8ADCA8F66030}"/>
          </ac:spMkLst>
        </pc:spChg>
        <pc:spChg chg="add mod">
          <ac:chgData name="Monica Olsen" userId="5aa03766423ffda4" providerId="LiveId" clId="{9F844ABB-47FA-4CC3-9D64-BE84BAC8F961}" dt="2023-04-20T21:36:55.120" v="25972" actId="14100"/>
          <ac:spMkLst>
            <pc:docMk/>
            <pc:sldMk cId="929587016" sldId="269"/>
            <ac:spMk id="13" creationId="{A6982E7E-6F0B-8079-DAA0-2AD7BC5B6158}"/>
          </ac:spMkLst>
        </pc:spChg>
        <pc:picChg chg="add mod">
          <ac:chgData name="Monica Olsen" userId="5aa03766423ffda4" providerId="LiveId" clId="{9F844ABB-47FA-4CC3-9D64-BE84BAC8F961}" dt="2023-04-20T21:37:32.474" v="25973" actId="1076"/>
          <ac:picMkLst>
            <pc:docMk/>
            <pc:sldMk cId="929587016" sldId="269"/>
            <ac:picMk id="3" creationId="{5A16DA94-55BB-7A58-C530-1B690107752E}"/>
          </ac:picMkLst>
        </pc:picChg>
      </pc:sldChg>
      <pc:sldChg chg="addSp modSp new mod modTransition modClrScheme chgLayout">
        <pc:chgData name="Monica Olsen" userId="5aa03766423ffda4" providerId="LiveId" clId="{9F844ABB-47FA-4CC3-9D64-BE84BAC8F961}" dt="2023-04-20T21:38:02.981" v="25974" actId="13926"/>
        <pc:sldMkLst>
          <pc:docMk/>
          <pc:sldMk cId="2164624429" sldId="270"/>
        </pc:sldMkLst>
        <pc:spChg chg="add mod">
          <ac:chgData name="Monica Olsen" userId="5aa03766423ffda4" providerId="LiveId" clId="{9F844ABB-47FA-4CC3-9D64-BE84BAC8F961}" dt="2023-04-20T21:38:02.981" v="25974" actId="13926"/>
          <ac:spMkLst>
            <pc:docMk/>
            <pc:sldMk cId="2164624429" sldId="270"/>
            <ac:spMk id="2" creationId="{BBC14AF3-CB08-7A3A-87EF-7EDDCEEC6DF4}"/>
          </ac:spMkLst>
        </pc:spChg>
      </pc:sldChg>
      <pc:sldChg chg="addSp delSp modSp new del mod">
        <pc:chgData name="Monica Olsen" userId="5aa03766423ffda4" providerId="LiveId" clId="{9F844ABB-47FA-4CC3-9D64-BE84BAC8F961}" dt="2023-04-19T15:18:07.381" v="4419" actId="2696"/>
        <pc:sldMkLst>
          <pc:docMk/>
          <pc:sldMk cId="2371165244" sldId="270"/>
        </pc:sldMkLst>
        <pc:spChg chg="add del mod">
          <ac:chgData name="Monica Olsen" userId="5aa03766423ffda4" providerId="LiveId" clId="{9F844ABB-47FA-4CC3-9D64-BE84BAC8F961}" dt="2023-04-19T15:08:24.806" v="3777"/>
          <ac:spMkLst>
            <pc:docMk/>
            <pc:sldMk cId="2371165244" sldId="270"/>
            <ac:spMk id="2" creationId="{B8E84251-A2CC-7061-48D0-188E6F0992C1}"/>
          </ac:spMkLst>
        </pc:spChg>
        <pc:spChg chg="add del mod">
          <ac:chgData name="Monica Olsen" userId="5aa03766423ffda4" providerId="LiveId" clId="{9F844ABB-47FA-4CC3-9D64-BE84BAC8F961}" dt="2023-04-19T15:17:56.571" v="4418"/>
          <ac:spMkLst>
            <pc:docMk/>
            <pc:sldMk cId="2371165244" sldId="270"/>
            <ac:spMk id="3" creationId="{BB243375-16DA-71B0-16E4-73DD374E4CE7}"/>
          </ac:spMkLst>
        </pc:spChg>
      </pc:sldChg>
      <pc:sldChg chg="modSp new del mod">
        <pc:chgData name="Monica Olsen" userId="5aa03766423ffda4" providerId="LiveId" clId="{9F844ABB-47FA-4CC3-9D64-BE84BAC8F961}" dt="2023-04-19T17:18:49.334" v="5271" actId="2696"/>
        <pc:sldMkLst>
          <pc:docMk/>
          <pc:sldMk cId="1544974659" sldId="271"/>
        </pc:sldMkLst>
        <pc:spChg chg="mod">
          <ac:chgData name="Monica Olsen" userId="5aa03766423ffda4" providerId="LiveId" clId="{9F844ABB-47FA-4CC3-9D64-BE84BAC8F961}" dt="2023-04-19T16:22:46.474" v="4948" actId="14100"/>
          <ac:spMkLst>
            <pc:docMk/>
            <pc:sldMk cId="1544974659" sldId="271"/>
            <ac:spMk id="2" creationId="{E6E78060-41B8-A5E1-A36E-87CFBD17CD60}"/>
          </ac:spMkLst>
        </pc:spChg>
      </pc:sldChg>
      <pc:sldChg chg="addSp modSp mod modTransition modClrScheme chgLayout">
        <pc:chgData name="Monica Olsen" userId="5aa03766423ffda4" providerId="LiveId" clId="{9F844ABB-47FA-4CC3-9D64-BE84BAC8F961}" dt="2023-04-20T22:11:10.889" v="27576" actId="27636"/>
        <pc:sldMkLst>
          <pc:docMk/>
          <pc:sldMk cId="3895010012" sldId="271"/>
        </pc:sldMkLst>
        <pc:spChg chg="mod ord">
          <ac:chgData name="Monica Olsen" userId="5aa03766423ffda4" providerId="LiveId" clId="{9F844ABB-47FA-4CC3-9D64-BE84BAC8F961}" dt="2023-04-19T17:19:18.688" v="5272" actId="700"/>
          <ac:spMkLst>
            <pc:docMk/>
            <pc:sldMk cId="3895010012" sldId="271"/>
            <ac:spMk id="2" creationId="{E6E78060-41B8-A5E1-A36E-87CFBD17CD60}"/>
          </ac:spMkLst>
        </pc:spChg>
        <pc:spChg chg="add mod ord">
          <ac:chgData name="Monica Olsen" userId="5aa03766423ffda4" providerId="LiveId" clId="{9F844ABB-47FA-4CC3-9D64-BE84BAC8F961}" dt="2023-04-20T22:11:10.889" v="27576" actId="27636"/>
          <ac:spMkLst>
            <pc:docMk/>
            <pc:sldMk cId="3895010012" sldId="271"/>
            <ac:spMk id="3" creationId="{15D6AD45-F882-11A9-ADBC-50EC95E4B8DD}"/>
          </ac:spMkLst>
        </pc:spChg>
        <pc:picChg chg="add mod">
          <ac:chgData name="Monica Olsen" userId="5aa03766423ffda4" providerId="LiveId" clId="{9F844ABB-47FA-4CC3-9D64-BE84BAC8F961}" dt="2023-04-20T11:01:25.902" v="25803" actId="1076"/>
          <ac:picMkLst>
            <pc:docMk/>
            <pc:sldMk cId="3895010012" sldId="271"/>
            <ac:picMk id="5" creationId="{CE853030-689C-6E92-51C8-8C7D890805F0}"/>
          </ac:picMkLst>
        </pc:picChg>
      </pc:sldChg>
      <pc:sldChg chg="addSp modSp add mod modTransition modClrScheme chgLayout">
        <pc:chgData name="Monica Olsen" userId="5aa03766423ffda4" providerId="LiveId" clId="{9F844ABB-47FA-4CC3-9D64-BE84BAC8F961}" dt="2023-04-20T22:35:49.580" v="28373" actId="255"/>
        <pc:sldMkLst>
          <pc:docMk/>
          <pc:sldMk cId="1433486992" sldId="272"/>
        </pc:sldMkLst>
        <pc:spChg chg="mod ord">
          <ac:chgData name="Monica Olsen" userId="5aa03766423ffda4" providerId="LiveId" clId="{9F844ABB-47FA-4CC3-9D64-BE84BAC8F961}" dt="2023-04-19T17:35:03.750" v="6147" actId="700"/>
          <ac:spMkLst>
            <pc:docMk/>
            <pc:sldMk cId="1433486992" sldId="272"/>
            <ac:spMk id="2" creationId="{E6E78060-41B8-A5E1-A36E-87CFBD17CD60}"/>
          </ac:spMkLst>
        </pc:spChg>
        <pc:spChg chg="add mod ord">
          <ac:chgData name="Monica Olsen" userId="5aa03766423ffda4" providerId="LiveId" clId="{9F844ABB-47FA-4CC3-9D64-BE84BAC8F961}" dt="2023-04-20T22:35:49.580" v="28373" actId="255"/>
          <ac:spMkLst>
            <pc:docMk/>
            <pc:sldMk cId="1433486992" sldId="272"/>
            <ac:spMk id="3" creationId="{C237FC04-CED8-96FC-EAC7-51140F76F017}"/>
          </ac:spMkLst>
        </pc:spChg>
        <pc:picChg chg="add mod">
          <ac:chgData name="Monica Olsen" userId="5aa03766423ffda4" providerId="LiveId" clId="{9F844ABB-47FA-4CC3-9D64-BE84BAC8F961}" dt="2023-04-19T19:01:14.606" v="10064" actId="14826"/>
          <ac:picMkLst>
            <pc:docMk/>
            <pc:sldMk cId="1433486992" sldId="272"/>
            <ac:picMk id="5" creationId="{40392C7D-099B-1BD3-8116-FA2E253BE1DD}"/>
          </ac:picMkLst>
        </pc:picChg>
      </pc:sldChg>
      <pc:sldChg chg="addSp modSp new mod modTransition">
        <pc:chgData name="Monica Olsen" userId="5aa03766423ffda4" providerId="LiveId" clId="{9F844ABB-47FA-4CC3-9D64-BE84BAC8F961}" dt="2023-04-20T21:51:26.096" v="26952" actId="20577"/>
        <pc:sldMkLst>
          <pc:docMk/>
          <pc:sldMk cId="448967435" sldId="273"/>
        </pc:sldMkLst>
        <pc:spChg chg="mod">
          <ac:chgData name="Monica Olsen" userId="5aa03766423ffda4" providerId="LiveId" clId="{9F844ABB-47FA-4CC3-9D64-BE84BAC8F961}" dt="2023-04-19T17:40:23.085" v="6424" actId="255"/>
          <ac:spMkLst>
            <pc:docMk/>
            <pc:sldMk cId="448967435" sldId="273"/>
            <ac:spMk id="2" creationId="{5629B7E0-0FD0-DF05-F2B8-94168BBDC5B4}"/>
          </ac:spMkLst>
        </pc:spChg>
        <pc:spChg chg="mod">
          <ac:chgData name="Monica Olsen" userId="5aa03766423ffda4" providerId="LiveId" clId="{9F844ABB-47FA-4CC3-9D64-BE84BAC8F961}" dt="2023-04-20T21:51:26.096" v="26952" actId="20577"/>
          <ac:spMkLst>
            <pc:docMk/>
            <pc:sldMk cId="448967435" sldId="273"/>
            <ac:spMk id="3" creationId="{1685A98D-6D37-92D9-798D-BDE820DE3BF3}"/>
          </ac:spMkLst>
        </pc:spChg>
        <pc:picChg chg="add mod">
          <ac:chgData name="Monica Olsen" userId="5aa03766423ffda4" providerId="LiveId" clId="{9F844ABB-47FA-4CC3-9D64-BE84BAC8F961}" dt="2023-04-20T10:55:30.509" v="25568" actId="1076"/>
          <ac:picMkLst>
            <pc:docMk/>
            <pc:sldMk cId="448967435" sldId="273"/>
            <ac:picMk id="5" creationId="{366D73FA-BFC2-0891-0D1F-2CE7A0905A94}"/>
          </ac:picMkLst>
        </pc:picChg>
      </pc:sldChg>
      <pc:sldChg chg="addSp modSp new mod modTransition">
        <pc:chgData name="Monica Olsen" userId="5aa03766423ffda4" providerId="LiveId" clId="{9F844ABB-47FA-4CC3-9D64-BE84BAC8F961}" dt="2023-04-20T22:35:59.392" v="28374" actId="20577"/>
        <pc:sldMkLst>
          <pc:docMk/>
          <pc:sldMk cId="2607737205" sldId="274"/>
        </pc:sldMkLst>
        <pc:spChg chg="mod">
          <ac:chgData name="Monica Olsen" userId="5aa03766423ffda4" providerId="LiveId" clId="{9F844ABB-47FA-4CC3-9D64-BE84BAC8F961}" dt="2023-04-20T22:35:59.392" v="28374" actId="20577"/>
          <ac:spMkLst>
            <pc:docMk/>
            <pc:sldMk cId="2607737205" sldId="274"/>
            <ac:spMk id="2" creationId="{F1AF4614-A62D-C58E-D4F9-BB76C731A52A}"/>
          </ac:spMkLst>
        </pc:spChg>
        <pc:spChg chg="mod">
          <ac:chgData name="Monica Olsen" userId="5aa03766423ffda4" providerId="LiveId" clId="{9F844ABB-47FA-4CC3-9D64-BE84BAC8F961}" dt="2023-04-20T09:07:58.451" v="21050" actId="20577"/>
          <ac:spMkLst>
            <pc:docMk/>
            <pc:sldMk cId="2607737205" sldId="274"/>
            <ac:spMk id="3" creationId="{0F643FA3-0371-1D35-EE3F-2D446A1A4A94}"/>
          </ac:spMkLst>
        </pc:spChg>
        <pc:picChg chg="add mod">
          <ac:chgData name="Monica Olsen" userId="5aa03766423ffda4" providerId="LiveId" clId="{9F844ABB-47FA-4CC3-9D64-BE84BAC8F961}" dt="2023-04-19T23:01:40.956" v="16604" actId="1076"/>
          <ac:picMkLst>
            <pc:docMk/>
            <pc:sldMk cId="2607737205" sldId="274"/>
            <ac:picMk id="5" creationId="{917E6879-E30F-2F69-38E7-A57504F2DDD9}"/>
          </ac:picMkLst>
        </pc:picChg>
      </pc:sldChg>
      <pc:sldChg chg="addSp modSp new mod modTransition">
        <pc:chgData name="Monica Olsen" userId="5aa03766423ffda4" providerId="LiveId" clId="{9F844ABB-47FA-4CC3-9D64-BE84BAC8F961}" dt="2023-04-20T10:49:51.632" v="25525"/>
        <pc:sldMkLst>
          <pc:docMk/>
          <pc:sldMk cId="4139142972" sldId="275"/>
        </pc:sldMkLst>
        <pc:spChg chg="mod">
          <ac:chgData name="Monica Olsen" userId="5aa03766423ffda4" providerId="LiveId" clId="{9F844ABB-47FA-4CC3-9D64-BE84BAC8F961}" dt="2023-04-19T19:44:56.566" v="12528" actId="20577"/>
          <ac:spMkLst>
            <pc:docMk/>
            <pc:sldMk cId="4139142972" sldId="275"/>
            <ac:spMk id="2" creationId="{802AB793-D5FC-90F7-FFBF-5A9B3352D557}"/>
          </ac:spMkLst>
        </pc:spChg>
        <pc:spChg chg="mod">
          <ac:chgData name="Monica Olsen" userId="5aa03766423ffda4" providerId="LiveId" clId="{9F844ABB-47FA-4CC3-9D64-BE84BAC8F961}" dt="2023-04-20T09:10:17.729" v="21086" actId="20577"/>
          <ac:spMkLst>
            <pc:docMk/>
            <pc:sldMk cId="4139142972" sldId="275"/>
            <ac:spMk id="3" creationId="{1BCE995E-1F06-9E4E-12AD-7F105E595921}"/>
          </ac:spMkLst>
        </pc:spChg>
        <pc:picChg chg="add mod">
          <ac:chgData name="Monica Olsen" userId="5aa03766423ffda4" providerId="LiveId" clId="{9F844ABB-47FA-4CC3-9D64-BE84BAC8F961}" dt="2023-04-19T19:53:37.788" v="13227" actId="1076"/>
          <ac:picMkLst>
            <pc:docMk/>
            <pc:sldMk cId="4139142972" sldId="275"/>
            <ac:picMk id="5" creationId="{BF26728E-1D07-C943-3641-0353B3D0CC0D}"/>
          </ac:picMkLst>
        </pc:picChg>
      </pc:sldChg>
      <pc:sldChg chg="addSp delSp modSp new mod modTransition modClrScheme chgLayout">
        <pc:chgData name="Monica Olsen" userId="5aa03766423ffda4" providerId="LiveId" clId="{9F844ABB-47FA-4CC3-9D64-BE84BAC8F961}" dt="2023-04-20T10:50:02.368" v="25526"/>
        <pc:sldMkLst>
          <pc:docMk/>
          <pc:sldMk cId="3224455850" sldId="276"/>
        </pc:sldMkLst>
        <pc:spChg chg="del mod">
          <ac:chgData name="Monica Olsen" userId="5aa03766423ffda4" providerId="LiveId" clId="{9F844ABB-47FA-4CC3-9D64-BE84BAC8F961}" dt="2023-04-19T22:46:23.926" v="15750" actId="700"/>
          <ac:spMkLst>
            <pc:docMk/>
            <pc:sldMk cId="3224455850" sldId="276"/>
            <ac:spMk id="2" creationId="{FD47C217-023D-7A05-66B0-DB531E4CC13F}"/>
          </ac:spMkLst>
        </pc:spChg>
        <pc:spChg chg="mod ord">
          <ac:chgData name="Monica Olsen" userId="5aa03766423ffda4" providerId="LiveId" clId="{9F844ABB-47FA-4CC3-9D64-BE84BAC8F961}" dt="2023-04-20T09:13:52.547" v="21231" actId="20577"/>
          <ac:spMkLst>
            <pc:docMk/>
            <pc:sldMk cId="3224455850" sldId="276"/>
            <ac:spMk id="3" creationId="{46A86484-950D-25C8-BA74-D4068A6D0E25}"/>
          </ac:spMkLst>
        </pc:spChg>
        <pc:spChg chg="add del mod">
          <ac:chgData name="Monica Olsen" userId="5aa03766423ffda4" providerId="LiveId" clId="{9F844ABB-47FA-4CC3-9D64-BE84BAC8F961}" dt="2023-04-19T22:59:35.027" v="16497"/>
          <ac:spMkLst>
            <pc:docMk/>
            <pc:sldMk cId="3224455850" sldId="276"/>
            <ac:spMk id="4" creationId="{9BA63593-C300-536D-CA52-F81D20A105AA}"/>
          </ac:spMkLst>
        </pc:spChg>
        <pc:spChg chg="add mod ord">
          <ac:chgData name="Monica Olsen" userId="5aa03766423ffda4" providerId="LiveId" clId="{9F844ABB-47FA-4CC3-9D64-BE84BAC8F961}" dt="2023-04-19T23:01:01.741" v="16602" actId="20577"/>
          <ac:spMkLst>
            <pc:docMk/>
            <pc:sldMk cId="3224455850" sldId="276"/>
            <ac:spMk id="5" creationId="{71FBF3B4-4E27-EBFF-3217-62DD988B0385}"/>
          </ac:spMkLst>
        </pc:spChg>
        <pc:picChg chg="add mod">
          <ac:chgData name="Monica Olsen" userId="5aa03766423ffda4" providerId="LiveId" clId="{9F844ABB-47FA-4CC3-9D64-BE84BAC8F961}" dt="2023-04-19T23:26:53.929" v="18013" actId="1076"/>
          <ac:picMkLst>
            <pc:docMk/>
            <pc:sldMk cId="3224455850" sldId="276"/>
            <ac:picMk id="7" creationId="{B7F75DB0-E16B-48C9-12F4-90BD0B7BE681}"/>
          </ac:picMkLst>
        </pc:picChg>
      </pc:sldChg>
      <pc:sldChg chg="addSp delSp modSp new mod modTransition">
        <pc:chgData name="Monica Olsen" userId="5aa03766423ffda4" providerId="LiveId" clId="{9F844ABB-47FA-4CC3-9D64-BE84BAC8F961}" dt="2023-04-20T11:02:50.109" v="25812" actId="1076"/>
        <pc:sldMkLst>
          <pc:docMk/>
          <pc:sldMk cId="1655639874" sldId="277"/>
        </pc:sldMkLst>
        <pc:spChg chg="mod">
          <ac:chgData name="Monica Olsen" userId="5aa03766423ffda4" providerId="LiveId" clId="{9F844ABB-47FA-4CC3-9D64-BE84BAC8F961}" dt="2023-04-19T22:27:09.241" v="14946" actId="20577"/>
          <ac:spMkLst>
            <pc:docMk/>
            <pc:sldMk cId="1655639874" sldId="277"/>
            <ac:spMk id="2" creationId="{260E0E24-1FCC-E124-8DB0-BA745CA78AC2}"/>
          </ac:spMkLst>
        </pc:spChg>
        <pc:spChg chg="mod">
          <ac:chgData name="Monica Olsen" userId="5aa03766423ffda4" providerId="LiveId" clId="{9F844ABB-47FA-4CC3-9D64-BE84BAC8F961}" dt="2023-04-19T23:31:17.645" v="18072" actId="5793"/>
          <ac:spMkLst>
            <pc:docMk/>
            <pc:sldMk cId="1655639874" sldId="277"/>
            <ac:spMk id="3" creationId="{6252EB09-0722-8246-8A2C-2A24B96B0E1B}"/>
          </ac:spMkLst>
        </pc:spChg>
        <pc:spChg chg="add del">
          <ac:chgData name="Monica Olsen" userId="5aa03766423ffda4" providerId="LiveId" clId="{9F844ABB-47FA-4CC3-9D64-BE84BAC8F961}" dt="2023-04-20T11:02:28.281" v="25808" actId="22"/>
          <ac:spMkLst>
            <pc:docMk/>
            <pc:sldMk cId="1655639874" sldId="277"/>
            <ac:spMk id="5" creationId="{D95C8D0F-6507-A114-D575-21B518D21627}"/>
          </ac:spMkLst>
        </pc:spChg>
        <pc:picChg chg="add mod">
          <ac:chgData name="Monica Olsen" userId="5aa03766423ffda4" providerId="LiveId" clId="{9F844ABB-47FA-4CC3-9D64-BE84BAC8F961}" dt="2023-04-20T11:02:50.109" v="25812" actId="1076"/>
          <ac:picMkLst>
            <pc:docMk/>
            <pc:sldMk cId="1655639874" sldId="277"/>
            <ac:picMk id="7" creationId="{331F7B6A-B701-EA99-C786-5E6789C7F772}"/>
          </ac:picMkLst>
        </pc:picChg>
      </pc:sldChg>
      <pc:sldChg chg="addSp delSp modSp new del mod">
        <pc:chgData name="Monica Olsen" userId="5aa03766423ffda4" providerId="LiveId" clId="{9F844ABB-47FA-4CC3-9D64-BE84BAC8F961}" dt="2023-04-19T22:42:23.021" v="15680" actId="2696"/>
        <pc:sldMkLst>
          <pc:docMk/>
          <pc:sldMk cId="186369720" sldId="278"/>
        </pc:sldMkLst>
        <pc:spChg chg="mod">
          <ac:chgData name="Monica Olsen" userId="5aa03766423ffda4" providerId="LiveId" clId="{9F844ABB-47FA-4CC3-9D64-BE84BAC8F961}" dt="2023-04-19T22:41:05.765" v="15677" actId="113"/>
          <ac:spMkLst>
            <pc:docMk/>
            <pc:sldMk cId="186369720" sldId="278"/>
            <ac:spMk id="2" creationId="{E7894A8F-97BB-6D60-F094-BC1EABD53B3B}"/>
          </ac:spMkLst>
        </pc:spChg>
        <pc:spChg chg="del">
          <ac:chgData name="Monica Olsen" userId="5aa03766423ffda4" providerId="LiveId" clId="{9F844ABB-47FA-4CC3-9D64-BE84BAC8F961}" dt="2023-04-19T22:40:39.817" v="15672" actId="931"/>
          <ac:spMkLst>
            <pc:docMk/>
            <pc:sldMk cId="186369720" sldId="278"/>
            <ac:spMk id="3" creationId="{8AC1FF11-9642-86C5-825F-F155467CA2A2}"/>
          </ac:spMkLst>
        </pc:spChg>
        <pc:spChg chg="del">
          <ac:chgData name="Monica Olsen" userId="5aa03766423ffda4" providerId="LiveId" clId="{9F844ABB-47FA-4CC3-9D64-BE84BAC8F961}" dt="2023-04-19T22:40:48.652" v="15673" actId="931"/>
          <ac:spMkLst>
            <pc:docMk/>
            <pc:sldMk cId="186369720" sldId="278"/>
            <ac:spMk id="4" creationId="{DCA5B441-9C8A-70C2-09E1-9B4521F6C276}"/>
          </ac:spMkLst>
        </pc:spChg>
        <pc:picChg chg="add mod">
          <ac:chgData name="Monica Olsen" userId="5aa03766423ffda4" providerId="LiveId" clId="{9F844ABB-47FA-4CC3-9D64-BE84BAC8F961}" dt="2023-04-19T22:41:15.465" v="15678" actId="14100"/>
          <ac:picMkLst>
            <pc:docMk/>
            <pc:sldMk cId="186369720" sldId="278"/>
            <ac:picMk id="6" creationId="{944356D2-E6A8-4131-F2B5-078F0F0D9CFD}"/>
          </ac:picMkLst>
        </pc:picChg>
        <pc:picChg chg="add mod">
          <ac:chgData name="Monica Olsen" userId="5aa03766423ffda4" providerId="LiveId" clId="{9F844ABB-47FA-4CC3-9D64-BE84BAC8F961}" dt="2023-04-19T22:41:21.619" v="15679" actId="14100"/>
          <ac:picMkLst>
            <pc:docMk/>
            <pc:sldMk cId="186369720" sldId="278"/>
            <ac:picMk id="8" creationId="{CA451C2F-ADC9-1AFE-EF52-0801C5C261BB}"/>
          </ac:picMkLst>
        </pc:picChg>
      </pc:sldChg>
      <pc:sldChg chg="addSp delSp modSp mod modTransition">
        <pc:chgData name="Monica Olsen" userId="5aa03766423ffda4" providerId="LiveId" clId="{9F844ABB-47FA-4CC3-9D64-BE84BAC8F961}" dt="2023-04-20T22:57:34.270" v="28451" actId="14100"/>
        <pc:sldMkLst>
          <pc:docMk/>
          <pc:sldMk cId="817301910" sldId="278"/>
        </pc:sldMkLst>
        <pc:spChg chg="mod">
          <ac:chgData name="Monica Olsen" userId="5aa03766423ffda4" providerId="LiveId" clId="{9F844ABB-47FA-4CC3-9D64-BE84BAC8F961}" dt="2023-04-19T22:43:18.751" v="15737" actId="20577"/>
          <ac:spMkLst>
            <pc:docMk/>
            <pc:sldMk cId="817301910" sldId="278"/>
            <ac:spMk id="2" creationId="{E7894A8F-97BB-6D60-F094-BC1EABD53B3B}"/>
          </ac:spMkLst>
        </pc:spChg>
        <pc:spChg chg="add del mod">
          <ac:chgData name="Monica Olsen" userId="5aa03766423ffda4" providerId="LiveId" clId="{9F844ABB-47FA-4CC3-9D64-BE84BAC8F961}" dt="2023-04-20T22:54:55.526" v="28432" actId="11529"/>
          <ac:spMkLst>
            <pc:docMk/>
            <pc:sldMk cId="817301910" sldId="278"/>
            <ac:spMk id="4" creationId="{705CECD5-F334-599D-8C2F-74CB654FCF93}"/>
          </ac:spMkLst>
        </pc:spChg>
        <pc:spChg chg="add mod">
          <ac:chgData name="Monica Olsen" userId="5aa03766423ffda4" providerId="LiveId" clId="{9F844ABB-47FA-4CC3-9D64-BE84BAC8F961}" dt="2023-04-20T22:56:30.513" v="28443" actId="20577"/>
          <ac:spMkLst>
            <pc:docMk/>
            <pc:sldMk cId="817301910" sldId="278"/>
            <ac:spMk id="5" creationId="{C9AC8FD8-9BC7-92A4-ACFF-1CAAE8996ABF}"/>
          </ac:spMkLst>
        </pc:spChg>
        <pc:spChg chg="add mod">
          <ac:chgData name="Monica Olsen" userId="5aa03766423ffda4" providerId="LiveId" clId="{9F844ABB-47FA-4CC3-9D64-BE84BAC8F961}" dt="2023-04-20T22:57:34.270" v="28451" actId="14100"/>
          <ac:spMkLst>
            <pc:docMk/>
            <pc:sldMk cId="817301910" sldId="278"/>
            <ac:spMk id="7" creationId="{4DD3EEF4-991D-3745-CC3D-6DFDECCAE08B}"/>
          </ac:spMkLst>
        </pc:spChg>
        <pc:picChg chg="add mod">
          <ac:chgData name="Monica Olsen" userId="5aa03766423ffda4" providerId="LiveId" clId="{9F844ABB-47FA-4CC3-9D64-BE84BAC8F961}" dt="2023-04-19T23:29:48.325" v="18069" actId="14100"/>
          <ac:picMkLst>
            <pc:docMk/>
            <pc:sldMk cId="817301910" sldId="278"/>
            <ac:picMk id="3" creationId="{103D11C6-F9E6-E1C5-8F95-DCC241761450}"/>
          </ac:picMkLst>
        </pc:picChg>
        <pc:picChg chg="mod">
          <ac:chgData name="Monica Olsen" userId="5aa03766423ffda4" providerId="LiveId" clId="{9F844ABB-47FA-4CC3-9D64-BE84BAC8F961}" dt="2023-04-19T23:29:15.849" v="18063" actId="1076"/>
          <ac:picMkLst>
            <pc:docMk/>
            <pc:sldMk cId="817301910" sldId="278"/>
            <ac:picMk id="6" creationId="{944356D2-E6A8-4131-F2B5-078F0F0D9CFD}"/>
          </ac:picMkLst>
        </pc:picChg>
        <pc:picChg chg="mod">
          <ac:chgData name="Monica Olsen" userId="5aa03766423ffda4" providerId="LiveId" clId="{9F844ABB-47FA-4CC3-9D64-BE84BAC8F961}" dt="2023-04-19T23:29:10.959" v="18062" actId="1076"/>
          <ac:picMkLst>
            <pc:docMk/>
            <pc:sldMk cId="817301910" sldId="278"/>
            <ac:picMk id="8" creationId="{CA451C2F-ADC9-1AFE-EF52-0801C5C261BB}"/>
          </ac:picMkLst>
        </pc:picChg>
      </pc:sldChg>
      <pc:sldChg chg="addSp modSp new mod modTransition modClrScheme chgLayout">
        <pc:chgData name="Monica Olsen" userId="5aa03766423ffda4" providerId="LiveId" clId="{9F844ABB-47FA-4CC3-9D64-BE84BAC8F961}" dt="2023-04-20T11:02:06.527" v="25806" actId="1076"/>
        <pc:sldMkLst>
          <pc:docMk/>
          <pc:sldMk cId="1798598884" sldId="279"/>
        </pc:sldMkLst>
        <pc:spChg chg="add mod">
          <ac:chgData name="Monica Olsen" userId="5aa03766423ffda4" providerId="LiveId" clId="{9F844ABB-47FA-4CC3-9D64-BE84BAC8F961}" dt="2023-04-19T23:17:31.935" v="17527" actId="20577"/>
          <ac:spMkLst>
            <pc:docMk/>
            <pc:sldMk cId="1798598884" sldId="279"/>
            <ac:spMk id="2" creationId="{EB5D0491-004B-0A6B-3A38-79F61C7A61DF}"/>
          </ac:spMkLst>
        </pc:spChg>
        <pc:spChg chg="add mod">
          <ac:chgData name="Monica Olsen" userId="5aa03766423ffda4" providerId="LiveId" clId="{9F844ABB-47FA-4CC3-9D64-BE84BAC8F961}" dt="2023-04-20T09:18:17.563" v="21385" actId="313"/>
          <ac:spMkLst>
            <pc:docMk/>
            <pc:sldMk cId="1798598884" sldId="279"/>
            <ac:spMk id="3" creationId="{D290A4AC-06AF-55BB-BEC0-AAE5F1C97C9C}"/>
          </ac:spMkLst>
        </pc:spChg>
        <pc:picChg chg="add mod">
          <ac:chgData name="Monica Olsen" userId="5aa03766423ffda4" providerId="LiveId" clId="{9F844ABB-47FA-4CC3-9D64-BE84BAC8F961}" dt="2023-04-20T11:02:06.527" v="25806" actId="1076"/>
          <ac:picMkLst>
            <pc:docMk/>
            <pc:sldMk cId="1798598884" sldId="279"/>
            <ac:picMk id="5" creationId="{BE6142AF-26C2-2AAB-D84C-ADBF18E3D0A9}"/>
          </ac:picMkLst>
        </pc:picChg>
      </pc:sldChg>
      <pc:sldChg chg="addSp modSp new del">
        <pc:chgData name="Monica Olsen" userId="5aa03766423ffda4" providerId="LiveId" clId="{9F844ABB-47FA-4CC3-9D64-BE84BAC8F961}" dt="2023-04-19T23:28:55.475" v="18060" actId="2696"/>
        <pc:sldMkLst>
          <pc:docMk/>
          <pc:sldMk cId="356078619" sldId="280"/>
        </pc:sldMkLst>
        <pc:picChg chg="add mod">
          <ac:chgData name="Monica Olsen" userId="5aa03766423ffda4" providerId="LiveId" clId="{9F844ABB-47FA-4CC3-9D64-BE84BAC8F961}" dt="2023-04-19T23:24:26.680" v="17941" actId="931"/>
          <ac:picMkLst>
            <pc:docMk/>
            <pc:sldMk cId="356078619" sldId="280"/>
            <ac:picMk id="3" creationId="{8E6C72B0-E448-5507-FE5B-CF703AC414AA}"/>
          </ac:picMkLst>
        </pc:picChg>
      </pc:sldChg>
      <pc:sldChg chg="delSp modSp add del mod">
        <pc:chgData name="Monica Olsen" userId="5aa03766423ffda4" providerId="LiveId" clId="{9F844ABB-47FA-4CC3-9D64-BE84BAC8F961}" dt="2023-04-19T23:30:17.862" v="18070" actId="2696"/>
        <pc:sldMkLst>
          <pc:docMk/>
          <pc:sldMk cId="862997578" sldId="280"/>
        </pc:sldMkLst>
        <pc:picChg chg="del mod">
          <ac:chgData name="Monica Olsen" userId="5aa03766423ffda4" providerId="LiveId" clId="{9F844ABB-47FA-4CC3-9D64-BE84BAC8F961}" dt="2023-04-19T23:29:36.149" v="18067" actId="21"/>
          <ac:picMkLst>
            <pc:docMk/>
            <pc:sldMk cId="862997578" sldId="280"/>
            <ac:picMk id="3" creationId="{8E6C72B0-E448-5507-FE5B-CF703AC414AA}"/>
          </ac:picMkLst>
        </pc:picChg>
      </pc:sldChg>
      <pc:sldChg chg="addSp delSp modSp new del mod">
        <pc:chgData name="Monica Olsen" userId="5aa03766423ffda4" providerId="LiveId" clId="{9F844ABB-47FA-4CC3-9D64-BE84BAC8F961}" dt="2023-04-19T23:40:53.313" v="18142" actId="2696"/>
        <pc:sldMkLst>
          <pc:docMk/>
          <pc:sldMk cId="4114081163" sldId="280"/>
        </pc:sldMkLst>
        <pc:spChg chg="mod">
          <ac:chgData name="Monica Olsen" userId="5aa03766423ffda4" providerId="LiveId" clId="{9F844ABB-47FA-4CC3-9D64-BE84BAC8F961}" dt="2023-04-19T23:40:07.645" v="18137" actId="21"/>
          <ac:spMkLst>
            <pc:docMk/>
            <pc:sldMk cId="4114081163" sldId="280"/>
            <ac:spMk id="2" creationId="{796F11CF-5F10-4D19-1845-4E4529548880}"/>
          </ac:spMkLst>
        </pc:spChg>
        <pc:spChg chg="mod">
          <ac:chgData name="Monica Olsen" userId="5aa03766423ffda4" providerId="LiveId" clId="{9F844ABB-47FA-4CC3-9D64-BE84BAC8F961}" dt="2023-04-19T23:39:42.385" v="18134" actId="21"/>
          <ac:spMkLst>
            <pc:docMk/>
            <pc:sldMk cId="4114081163" sldId="280"/>
            <ac:spMk id="3" creationId="{74455028-A4B0-F26D-3B74-69A69172CA97}"/>
          </ac:spMkLst>
        </pc:spChg>
        <pc:picChg chg="add del mod">
          <ac:chgData name="Monica Olsen" userId="5aa03766423ffda4" providerId="LiveId" clId="{9F844ABB-47FA-4CC3-9D64-BE84BAC8F961}" dt="2023-04-19T23:38:54.749" v="18130" actId="21"/>
          <ac:picMkLst>
            <pc:docMk/>
            <pc:sldMk cId="4114081163" sldId="280"/>
            <ac:picMk id="4" creationId="{20DFB2A1-C2D8-58B8-1E50-C7E2BC31BD17}"/>
          </ac:picMkLst>
        </pc:picChg>
      </pc:sldChg>
      <pc:sldChg chg="addSp delSp modSp new mod modTransition">
        <pc:chgData name="Monica Olsen" userId="5aa03766423ffda4" providerId="LiveId" clId="{9F844ABB-47FA-4CC3-9D64-BE84BAC8F961}" dt="2023-04-20T10:50:32.628" v="25529"/>
        <pc:sldMkLst>
          <pc:docMk/>
          <pc:sldMk cId="4246041964" sldId="281"/>
        </pc:sldMkLst>
        <pc:spChg chg="mod">
          <ac:chgData name="Monica Olsen" userId="5aa03766423ffda4" providerId="LiveId" clId="{9F844ABB-47FA-4CC3-9D64-BE84BAC8F961}" dt="2023-04-19T23:40:37.249" v="18141" actId="14100"/>
          <ac:spMkLst>
            <pc:docMk/>
            <pc:sldMk cId="4246041964" sldId="281"/>
            <ac:spMk id="2" creationId="{400DADD6-353D-C477-2238-286DE3534706}"/>
          </ac:spMkLst>
        </pc:spChg>
        <pc:spChg chg="del">
          <ac:chgData name="Monica Olsen" userId="5aa03766423ffda4" providerId="LiveId" clId="{9F844ABB-47FA-4CC3-9D64-BE84BAC8F961}" dt="2023-04-19T23:39:12.681" v="18131"/>
          <ac:spMkLst>
            <pc:docMk/>
            <pc:sldMk cId="4246041964" sldId="281"/>
            <ac:spMk id="3" creationId="{18D7682D-D372-F522-0063-4A7B85817131}"/>
          </ac:spMkLst>
        </pc:spChg>
        <pc:spChg chg="mod">
          <ac:chgData name="Monica Olsen" userId="5aa03766423ffda4" providerId="LiveId" clId="{9F844ABB-47FA-4CC3-9D64-BE84BAC8F961}" dt="2023-04-19T23:39:49.123" v="18135"/>
          <ac:spMkLst>
            <pc:docMk/>
            <pc:sldMk cId="4246041964" sldId="281"/>
            <ac:spMk id="4" creationId="{252F806C-D692-92DA-7C28-9FE5E5FA0819}"/>
          </ac:spMkLst>
        </pc:spChg>
        <pc:picChg chg="add mod">
          <ac:chgData name="Monica Olsen" userId="5aa03766423ffda4" providerId="LiveId" clId="{9F844ABB-47FA-4CC3-9D64-BE84BAC8F961}" dt="2023-04-19T23:40:24.744" v="18139" actId="1076"/>
          <ac:picMkLst>
            <pc:docMk/>
            <pc:sldMk cId="4246041964" sldId="281"/>
            <ac:picMk id="5" creationId="{785E9D33-D101-7E8F-6074-12AB696029F1}"/>
          </ac:picMkLst>
        </pc:picChg>
      </pc:sldChg>
      <pc:sldChg chg="addSp delSp modSp new mod modTransition">
        <pc:chgData name="Monica Olsen" userId="5aa03766423ffda4" providerId="LiveId" clId="{9F844ABB-47FA-4CC3-9D64-BE84BAC8F961}" dt="2023-04-20T10:50:38.224" v="25530"/>
        <pc:sldMkLst>
          <pc:docMk/>
          <pc:sldMk cId="3170950531" sldId="282"/>
        </pc:sldMkLst>
        <pc:spChg chg="mod">
          <ac:chgData name="Monica Olsen" userId="5aa03766423ffda4" providerId="LiveId" clId="{9F844ABB-47FA-4CC3-9D64-BE84BAC8F961}" dt="2023-04-20T09:20:01.121" v="21390" actId="20577"/>
          <ac:spMkLst>
            <pc:docMk/>
            <pc:sldMk cId="3170950531" sldId="282"/>
            <ac:spMk id="2" creationId="{A20D4493-C7AE-EA6A-72AF-2F529E0E6A86}"/>
          </ac:spMkLst>
        </pc:spChg>
        <pc:spChg chg="mod">
          <ac:chgData name="Monica Olsen" userId="5aa03766423ffda4" providerId="LiveId" clId="{9F844ABB-47FA-4CC3-9D64-BE84BAC8F961}" dt="2023-04-20T09:25:47.110" v="21595" actId="20577"/>
          <ac:spMkLst>
            <pc:docMk/>
            <pc:sldMk cId="3170950531" sldId="282"/>
            <ac:spMk id="3" creationId="{D2805C35-E1B5-F3AD-C2F9-5D3E67067820}"/>
          </ac:spMkLst>
        </pc:spChg>
        <pc:spChg chg="del mod">
          <ac:chgData name="Monica Olsen" userId="5aa03766423ffda4" providerId="LiveId" clId="{9F844ABB-47FA-4CC3-9D64-BE84BAC8F961}" dt="2023-04-19T23:44:07.281" v="18150" actId="931"/>
          <ac:spMkLst>
            <pc:docMk/>
            <pc:sldMk cId="3170950531" sldId="282"/>
            <ac:spMk id="4" creationId="{0627C221-E6D7-6CB6-9591-92BF73992845}"/>
          </ac:spMkLst>
        </pc:spChg>
        <pc:picChg chg="add mod">
          <ac:chgData name="Monica Olsen" userId="5aa03766423ffda4" providerId="LiveId" clId="{9F844ABB-47FA-4CC3-9D64-BE84BAC8F961}" dt="2023-04-19T23:44:29.800" v="18152" actId="14100"/>
          <ac:picMkLst>
            <pc:docMk/>
            <pc:sldMk cId="3170950531" sldId="282"/>
            <ac:picMk id="6" creationId="{BD738383-2008-EE96-5B2A-9F24BA456160}"/>
          </ac:picMkLst>
        </pc:picChg>
      </pc:sldChg>
      <pc:sldChg chg="addSp delSp modSp new mod modTransition">
        <pc:chgData name="Monica Olsen" userId="5aa03766423ffda4" providerId="LiveId" clId="{9F844ABB-47FA-4CC3-9D64-BE84BAC8F961}" dt="2023-04-20T10:50:43.441" v="25531"/>
        <pc:sldMkLst>
          <pc:docMk/>
          <pc:sldMk cId="4079429919" sldId="283"/>
        </pc:sldMkLst>
        <pc:spChg chg="mod">
          <ac:chgData name="Monica Olsen" userId="5aa03766423ffda4" providerId="LiveId" clId="{9F844ABB-47FA-4CC3-9D64-BE84BAC8F961}" dt="2023-04-19T23:45:43.675" v="18156"/>
          <ac:spMkLst>
            <pc:docMk/>
            <pc:sldMk cId="4079429919" sldId="283"/>
            <ac:spMk id="2" creationId="{50F4C8AB-243C-8656-C133-7BA6519C143B}"/>
          </ac:spMkLst>
        </pc:spChg>
        <pc:spChg chg="del">
          <ac:chgData name="Monica Olsen" userId="5aa03766423ffda4" providerId="LiveId" clId="{9F844ABB-47FA-4CC3-9D64-BE84BAC8F961}" dt="2023-04-19T23:47:24.265" v="18159"/>
          <ac:spMkLst>
            <pc:docMk/>
            <pc:sldMk cId="4079429919" sldId="283"/>
            <ac:spMk id="3" creationId="{476E9606-4430-F08C-6AEA-0A702F6C24C1}"/>
          </ac:spMkLst>
        </pc:spChg>
        <pc:spChg chg="mod">
          <ac:chgData name="Monica Olsen" userId="5aa03766423ffda4" providerId="LiveId" clId="{9F844ABB-47FA-4CC3-9D64-BE84BAC8F961}" dt="2023-04-19T23:46:05.787" v="18158" actId="113"/>
          <ac:spMkLst>
            <pc:docMk/>
            <pc:sldMk cId="4079429919" sldId="283"/>
            <ac:spMk id="4" creationId="{8229AB79-D9C1-F859-C6BF-D0BEFAB5D08E}"/>
          </ac:spMkLst>
        </pc:spChg>
        <pc:picChg chg="add mod">
          <ac:chgData name="Monica Olsen" userId="5aa03766423ffda4" providerId="LiveId" clId="{9F844ABB-47FA-4CC3-9D64-BE84BAC8F961}" dt="2023-04-19T23:47:32.739" v="18161" actId="14100"/>
          <ac:picMkLst>
            <pc:docMk/>
            <pc:sldMk cId="4079429919" sldId="283"/>
            <ac:picMk id="5" creationId="{E027B9B9-A77F-5834-A085-89D64F9C5229}"/>
          </ac:picMkLst>
        </pc:picChg>
      </pc:sldChg>
      <pc:sldChg chg="addSp modSp new mod modTransition">
        <pc:chgData name="Monica Olsen" userId="5aa03766423ffda4" providerId="LiveId" clId="{9F844ABB-47FA-4CC3-9D64-BE84BAC8F961}" dt="2023-04-20T10:50:53.543" v="25532"/>
        <pc:sldMkLst>
          <pc:docMk/>
          <pc:sldMk cId="260850558" sldId="284"/>
        </pc:sldMkLst>
        <pc:spChg chg="mod">
          <ac:chgData name="Monica Olsen" userId="5aa03766423ffda4" providerId="LiveId" clId="{9F844ABB-47FA-4CC3-9D64-BE84BAC8F961}" dt="2023-04-19T23:48:42.903" v="18180" actId="20577"/>
          <ac:spMkLst>
            <pc:docMk/>
            <pc:sldMk cId="260850558" sldId="284"/>
            <ac:spMk id="2" creationId="{C130A841-86D0-4E9B-DE4A-A2CCC59AC63C}"/>
          </ac:spMkLst>
        </pc:spChg>
        <pc:spChg chg="mod">
          <ac:chgData name="Monica Olsen" userId="5aa03766423ffda4" providerId="LiveId" clId="{9F844ABB-47FA-4CC3-9D64-BE84BAC8F961}" dt="2023-04-20T00:01:47.531" v="19308" actId="20577"/>
          <ac:spMkLst>
            <pc:docMk/>
            <pc:sldMk cId="260850558" sldId="284"/>
            <ac:spMk id="3" creationId="{785F4B9E-657A-57B5-C471-FDE6F13FE0F3}"/>
          </ac:spMkLst>
        </pc:spChg>
        <pc:picChg chg="add mod">
          <ac:chgData name="Monica Olsen" userId="5aa03766423ffda4" providerId="LiveId" clId="{9F844ABB-47FA-4CC3-9D64-BE84BAC8F961}" dt="2023-04-19T23:58:21.764" v="19001" actId="1076"/>
          <ac:picMkLst>
            <pc:docMk/>
            <pc:sldMk cId="260850558" sldId="284"/>
            <ac:picMk id="5" creationId="{8A6EF2F7-6770-8CFD-DFD0-816E9A634866}"/>
          </ac:picMkLst>
        </pc:picChg>
      </pc:sldChg>
      <pc:sldChg chg="addSp delSp modSp new mod modTransition">
        <pc:chgData name="Monica Olsen" userId="5aa03766423ffda4" providerId="LiveId" clId="{9F844ABB-47FA-4CC3-9D64-BE84BAC8F961}" dt="2023-04-20T22:50:16.011" v="28390" actId="1076"/>
        <pc:sldMkLst>
          <pc:docMk/>
          <pc:sldMk cId="3082584997" sldId="285"/>
        </pc:sldMkLst>
        <pc:spChg chg="mod">
          <ac:chgData name="Monica Olsen" userId="5aa03766423ffda4" providerId="LiveId" clId="{9F844ABB-47FA-4CC3-9D64-BE84BAC8F961}" dt="2023-04-20T00:51:31.241" v="19790" actId="20577"/>
          <ac:spMkLst>
            <pc:docMk/>
            <pc:sldMk cId="3082584997" sldId="285"/>
            <ac:spMk id="2" creationId="{D48C956F-9966-C61E-B4BC-395F402F5C4F}"/>
          </ac:spMkLst>
        </pc:spChg>
        <pc:spChg chg="del mod">
          <ac:chgData name="Monica Olsen" userId="5aa03766423ffda4" providerId="LiveId" clId="{9F844ABB-47FA-4CC3-9D64-BE84BAC8F961}" dt="2023-04-20T00:05:46.411" v="19478"/>
          <ac:spMkLst>
            <pc:docMk/>
            <pc:sldMk cId="3082584997" sldId="285"/>
            <ac:spMk id="3" creationId="{8AEA4DF4-0CA8-8AD1-30FA-FA924051B88E}"/>
          </ac:spMkLst>
        </pc:spChg>
        <pc:spChg chg="add mod">
          <ac:chgData name="Monica Olsen" userId="5aa03766423ffda4" providerId="LiveId" clId="{9F844ABB-47FA-4CC3-9D64-BE84BAC8F961}" dt="2023-04-20T22:50:16.011" v="28390" actId="1076"/>
          <ac:spMkLst>
            <pc:docMk/>
            <pc:sldMk cId="3082584997" sldId="285"/>
            <ac:spMk id="3" creationId="{E54B936C-C443-B6BF-A3BD-125865710D1D}"/>
          </ac:spMkLst>
        </pc:spChg>
        <pc:spChg chg="mod">
          <ac:chgData name="Monica Olsen" userId="5aa03766423ffda4" providerId="LiveId" clId="{9F844ABB-47FA-4CC3-9D64-BE84BAC8F961}" dt="2023-04-20T00:11:33.550" v="19723" actId="20577"/>
          <ac:spMkLst>
            <pc:docMk/>
            <pc:sldMk cId="3082584997" sldId="285"/>
            <ac:spMk id="4" creationId="{EADEA6D5-0183-A873-480A-FA61E91EF77B}"/>
          </ac:spMkLst>
        </pc:spChg>
        <pc:picChg chg="add mod">
          <ac:chgData name="Monica Olsen" userId="5aa03766423ffda4" providerId="LiveId" clId="{9F844ABB-47FA-4CC3-9D64-BE84BAC8F961}" dt="2023-04-20T00:06:47.089" v="19483" actId="1076"/>
          <ac:picMkLst>
            <pc:docMk/>
            <pc:sldMk cId="3082584997" sldId="285"/>
            <ac:picMk id="5" creationId="{6461D60B-F9C5-BDB6-EFCC-E31D90E8F49E}"/>
          </ac:picMkLst>
        </pc:picChg>
        <pc:picChg chg="add mod">
          <ac:chgData name="Monica Olsen" userId="5aa03766423ffda4" providerId="LiveId" clId="{9F844ABB-47FA-4CC3-9D64-BE84BAC8F961}" dt="2023-04-20T00:06:55.785" v="19485" actId="14100"/>
          <ac:picMkLst>
            <pc:docMk/>
            <pc:sldMk cId="3082584997" sldId="285"/>
            <ac:picMk id="6" creationId="{9EE74537-CA0E-1627-0EFD-557DC8E0FB60}"/>
          </ac:picMkLst>
        </pc:picChg>
      </pc:sldChg>
      <pc:sldChg chg="addSp delSp modSp new mod modTransition">
        <pc:chgData name="Monica Olsen" userId="5aa03766423ffda4" providerId="LiveId" clId="{9F844ABB-47FA-4CC3-9D64-BE84BAC8F961}" dt="2023-04-20T22:40:10.583" v="28385" actId="20577"/>
        <pc:sldMkLst>
          <pc:docMk/>
          <pc:sldMk cId="1228263394" sldId="286"/>
        </pc:sldMkLst>
        <pc:spChg chg="mod">
          <ac:chgData name="Monica Olsen" userId="5aa03766423ffda4" providerId="LiveId" clId="{9F844ABB-47FA-4CC3-9D64-BE84BAC8F961}" dt="2023-04-20T22:40:10.583" v="28385" actId="20577"/>
          <ac:spMkLst>
            <pc:docMk/>
            <pc:sldMk cId="1228263394" sldId="286"/>
            <ac:spMk id="2" creationId="{709029FA-E539-67F5-2917-094EF668CD51}"/>
          </ac:spMkLst>
        </pc:spChg>
        <pc:spChg chg="mod">
          <ac:chgData name="Monica Olsen" userId="5aa03766423ffda4" providerId="LiveId" clId="{9F844ABB-47FA-4CC3-9D64-BE84BAC8F961}" dt="2023-04-20T09:30:21.960" v="21621" actId="20577"/>
          <ac:spMkLst>
            <pc:docMk/>
            <pc:sldMk cId="1228263394" sldId="286"/>
            <ac:spMk id="3" creationId="{CEF02F4F-17DB-3A61-ADFB-7033064B18FA}"/>
          </ac:spMkLst>
        </pc:spChg>
        <pc:spChg chg="del mod">
          <ac:chgData name="Monica Olsen" userId="5aa03766423ffda4" providerId="LiveId" clId="{9F844ABB-47FA-4CC3-9D64-BE84BAC8F961}" dt="2023-04-20T01:12:38.888" v="20594" actId="931"/>
          <ac:spMkLst>
            <pc:docMk/>
            <pc:sldMk cId="1228263394" sldId="286"/>
            <ac:spMk id="4" creationId="{B10D0953-6287-BF74-5B2B-6133039C8305}"/>
          </ac:spMkLst>
        </pc:spChg>
        <pc:picChg chg="add mod">
          <ac:chgData name="Monica Olsen" userId="5aa03766423ffda4" providerId="LiveId" clId="{9F844ABB-47FA-4CC3-9D64-BE84BAC8F961}" dt="2023-04-20T01:12:45.446" v="20595" actId="14100"/>
          <ac:picMkLst>
            <pc:docMk/>
            <pc:sldMk cId="1228263394" sldId="286"/>
            <ac:picMk id="6" creationId="{2EBD47D9-8B31-4D87-9A2E-E754EBE8747B}"/>
          </ac:picMkLst>
        </pc:picChg>
      </pc:sldChg>
      <pc:sldChg chg="addSp modSp new mod modTransition">
        <pc:chgData name="Monica Olsen" userId="5aa03766423ffda4" providerId="LiveId" clId="{9F844ABB-47FA-4CC3-9D64-BE84BAC8F961}" dt="2023-04-20T22:40:52.796" v="28388" actId="207"/>
        <pc:sldMkLst>
          <pc:docMk/>
          <pc:sldMk cId="4044754564" sldId="287"/>
        </pc:sldMkLst>
        <pc:spChg chg="mod">
          <ac:chgData name="Monica Olsen" userId="5aa03766423ffda4" providerId="LiveId" clId="{9F844ABB-47FA-4CC3-9D64-BE84BAC8F961}" dt="2023-04-20T10:37:55.664" v="25248" actId="113"/>
          <ac:spMkLst>
            <pc:docMk/>
            <pc:sldMk cId="4044754564" sldId="287"/>
            <ac:spMk id="2" creationId="{02E503BA-3D7A-F425-0454-2DD64D56C3B8}"/>
          </ac:spMkLst>
        </pc:spChg>
        <pc:spChg chg="mod">
          <ac:chgData name="Monica Olsen" userId="5aa03766423ffda4" providerId="LiveId" clId="{9F844ABB-47FA-4CC3-9D64-BE84BAC8F961}" dt="2023-04-20T22:40:52.796" v="28388" actId="207"/>
          <ac:spMkLst>
            <pc:docMk/>
            <pc:sldMk cId="4044754564" sldId="287"/>
            <ac:spMk id="3" creationId="{FFC1ABF6-E2AA-7F55-53F2-F166D4560070}"/>
          </ac:spMkLst>
        </pc:spChg>
        <pc:picChg chg="add mod">
          <ac:chgData name="Monica Olsen" userId="5aa03766423ffda4" providerId="LiveId" clId="{9F844ABB-47FA-4CC3-9D64-BE84BAC8F961}" dt="2023-04-20T10:37:01.107" v="25221" actId="1076"/>
          <ac:picMkLst>
            <pc:docMk/>
            <pc:sldMk cId="4044754564" sldId="287"/>
            <ac:picMk id="5" creationId="{E97E75B1-E2C0-B18B-5A43-818D90B02E27}"/>
          </ac:picMkLst>
        </pc:picChg>
      </pc:sldChg>
      <pc:sldChg chg="modSp new mod modTransition">
        <pc:chgData name="Monica Olsen" userId="5aa03766423ffda4" providerId="LiveId" clId="{9F844ABB-47FA-4CC3-9D64-BE84BAC8F961}" dt="2023-04-20T10:51:16.806" v="25535"/>
        <pc:sldMkLst>
          <pc:docMk/>
          <pc:sldMk cId="131602887" sldId="288"/>
        </pc:sldMkLst>
        <pc:spChg chg="mod">
          <ac:chgData name="Monica Olsen" userId="5aa03766423ffda4" providerId="LiveId" clId="{9F844ABB-47FA-4CC3-9D64-BE84BAC8F961}" dt="2023-04-20T09:42:55.201" v="21939" actId="20577"/>
          <ac:spMkLst>
            <pc:docMk/>
            <pc:sldMk cId="131602887" sldId="288"/>
            <ac:spMk id="2" creationId="{218835A9-7E93-118A-DA90-53CE1B056CD8}"/>
          </ac:spMkLst>
        </pc:spChg>
        <pc:spChg chg="mod">
          <ac:chgData name="Monica Olsen" userId="5aa03766423ffda4" providerId="LiveId" clId="{9F844ABB-47FA-4CC3-9D64-BE84BAC8F961}" dt="2023-04-20T10:10:49.507" v="24284" actId="20577"/>
          <ac:spMkLst>
            <pc:docMk/>
            <pc:sldMk cId="131602887" sldId="288"/>
            <ac:spMk id="3" creationId="{43E3D064-8088-8EE3-0B17-603A6D7A7138}"/>
          </ac:spMkLst>
        </pc:spChg>
      </pc:sldChg>
      <pc:sldChg chg="addSp delSp modSp new add del mod">
        <pc:chgData name="Monica Olsen" userId="5aa03766423ffda4" providerId="LiveId" clId="{9F844ABB-47FA-4CC3-9D64-BE84BAC8F961}" dt="2023-04-20T10:25:04.853" v="24602" actId="2696"/>
        <pc:sldMkLst>
          <pc:docMk/>
          <pc:sldMk cId="3745055984" sldId="289"/>
        </pc:sldMkLst>
        <pc:spChg chg="mod">
          <ac:chgData name="Monica Olsen" userId="5aa03766423ffda4" providerId="LiveId" clId="{9F844ABB-47FA-4CC3-9D64-BE84BAC8F961}" dt="2023-04-20T09:51:29.625" v="22588" actId="20577"/>
          <ac:spMkLst>
            <pc:docMk/>
            <pc:sldMk cId="3745055984" sldId="289"/>
            <ac:spMk id="2" creationId="{4D8B4A85-036E-C9D8-4E1C-BA0B9E282D58}"/>
          </ac:spMkLst>
        </pc:spChg>
        <pc:spChg chg="mod">
          <ac:chgData name="Monica Olsen" userId="5aa03766423ffda4" providerId="LiveId" clId="{9F844ABB-47FA-4CC3-9D64-BE84BAC8F961}" dt="2023-04-20T10:21:09.900" v="24579" actId="21"/>
          <ac:spMkLst>
            <pc:docMk/>
            <pc:sldMk cId="3745055984" sldId="289"/>
            <ac:spMk id="3" creationId="{C2052A28-B2F0-3E5A-951F-DE114ACB83EF}"/>
          </ac:spMkLst>
        </pc:spChg>
        <pc:picChg chg="add del mod">
          <ac:chgData name="Monica Olsen" userId="5aa03766423ffda4" providerId="LiveId" clId="{9F844ABB-47FA-4CC3-9D64-BE84BAC8F961}" dt="2023-04-20T10:18:59.219" v="24568" actId="21"/>
          <ac:picMkLst>
            <pc:docMk/>
            <pc:sldMk cId="3745055984" sldId="289"/>
            <ac:picMk id="5" creationId="{86182877-4C18-AF22-4391-8990804E35C1}"/>
          </ac:picMkLst>
        </pc:picChg>
      </pc:sldChg>
      <pc:sldChg chg="modSp new mod modTransition">
        <pc:chgData name="Monica Olsen" userId="5aa03766423ffda4" providerId="LiveId" clId="{9F844ABB-47FA-4CC3-9D64-BE84BAC8F961}" dt="2023-04-20T10:51:47.644" v="25538"/>
        <pc:sldMkLst>
          <pc:docMk/>
          <pc:sldMk cId="1657559202" sldId="290"/>
        </pc:sldMkLst>
        <pc:spChg chg="mod">
          <ac:chgData name="Monica Olsen" userId="5aa03766423ffda4" providerId="LiveId" clId="{9F844ABB-47FA-4CC3-9D64-BE84BAC8F961}" dt="2023-04-20T10:05:07.573" v="23925" actId="20577"/>
          <ac:spMkLst>
            <pc:docMk/>
            <pc:sldMk cId="1657559202" sldId="290"/>
            <ac:spMk id="2" creationId="{EB441A2A-7D34-73C4-2462-7C20D2E1E069}"/>
          </ac:spMkLst>
        </pc:spChg>
        <pc:spChg chg="mod">
          <ac:chgData name="Monica Olsen" userId="5aa03766423ffda4" providerId="LiveId" clId="{9F844ABB-47FA-4CC3-9D64-BE84BAC8F961}" dt="2023-04-20T10:46:12.541" v="25421" actId="20577"/>
          <ac:spMkLst>
            <pc:docMk/>
            <pc:sldMk cId="1657559202" sldId="290"/>
            <ac:spMk id="3" creationId="{02ADFF25-FB9B-A85B-DE8E-6C593C7BC35B}"/>
          </ac:spMkLst>
        </pc:spChg>
      </pc:sldChg>
      <pc:sldChg chg="addSp delSp modSp new mod modTransition">
        <pc:chgData name="Monica Olsen" userId="5aa03766423ffda4" providerId="LiveId" clId="{9F844ABB-47FA-4CC3-9D64-BE84BAC8F961}" dt="2023-04-20T10:51:24.404" v="25536"/>
        <pc:sldMkLst>
          <pc:docMk/>
          <pc:sldMk cId="3567818784" sldId="291"/>
        </pc:sldMkLst>
        <pc:spChg chg="mod">
          <ac:chgData name="Monica Olsen" userId="5aa03766423ffda4" providerId="LiveId" clId="{9F844ABB-47FA-4CC3-9D64-BE84BAC8F961}" dt="2023-04-20T10:21:56.360" v="24584" actId="14100"/>
          <ac:spMkLst>
            <pc:docMk/>
            <pc:sldMk cId="3567818784" sldId="291"/>
            <ac:spMk id="2" creationId="{DB6C38E6-1420-D203-99C9-6F4B721401FA}"/>
          </ac:spMkLst>
        </pc:spChg>
        <pc:spChg chg="add del">
          <ac:chgData name="Monica Olsen" userId="5aa03766423ffda4" providerId="LiveId" clId="{9F844ABB-47FA-4CC3-9D64-BE84BAC8F961}" dt="2023-04-20T10:19:54.184" v="24573" actId="931"/>
          <ac:spMkLst>
            <pc:docMk/>
            <pc:sldMk cId="3567818784" sldId="291"/>
            <ac:spMk id="3" creationId="{C06A8062-9523-056C-AC06-682A75044BEA}"/>
          </ac:spMkLst>
        </pc:spChg>
        <pc:spChg chg="mod">
          <ac:chgData name="Monica Olsen" userId="5aa03766423ffda4" providerId="LiveId" clId="{9F844ABB-47FA-4CC3-9D64-BE84BAC8F961}" dt="2023-04-20T10:24:46.930" v="24600"/>
          <ac:spMkLst>
            <pc:docMk/>
            <pc:sldMk cId="3567818784" sldId="291"/>
            <ac:spMk id="4" creationId="{8B44DA64-C155-AE43-6942-217ABC409560}"/>
          </ac:spMkLst>
        </pc:spChg>
        <pc:picChg chg="add del mod">
          <ac:chgData name="Monica Olsen" userId="5aa03766423ffda4" providerId="LiveId" clId="{9F844ABB-47FA-4CC3-9D64-BE84BAC8F961}" dt="2023-04-20T10:18:46.355" v="24567" actId="931"/>
          <ac:picMkLst>
            <pc:docMk/>
            <pc:sldMk cId="3567818784" sldId="291"/>
            <ac:picMk id="6" creationId="{901E558F-1D75-48DB-1258-61B589DBBAEC}"/>
          </ac:picMkLst>
        </pc:picChg>
        <pc:picChg chg="add del mod">
          <ac:chgData name="Monica Olsen" userId="5aa03766423ffda4" providerId="LiveId" clId="{9F844ABB-47FA-4CC3-9D64-BE84BAC8F961}" dt="2023-04-20T10:19:41.417" v="24572"/>
          <ac:picMkLst>
            <pc:docMk/>
            <pc:sldMk cId="3567818784" sldId="291"/>
            <ac:picMk id="7" creationId="{043A1D22-77D7-31A7-8810-6D4BE18FC86A}"/>
          </ac:picMkLst>
        </pc:picChg>
        <pc:picChg chg="add mod">
          <ac:chgData name="Monica Olsen" userId="5aa03766423ffda4" providerId="LiveId" clId="{9F844ABB-47FA-4CC3-9D64-BE84BAC8F961}" dt="2023-04-20T10:24:53.978" v="24601" actId="1076"/>
          <ac:picMkLst>
            <pc:docMk/>
            <pc:sldMk cId="3567818784" sldId="291"/>
            <ac:picMk id="9" creationId="{2B1720CE-62C6-BEB1-C465-9180C6898E2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4BC1A4-AB05-4A9F-F5DF-9EB806CECDF6}"/>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07A96153-2309-58ED-F008-B0273EA672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B222CC32-8DF6-3C46-B5B3-7873C41E5F0F}"/>
              </a:ext>
            </a:extLst>
          </p:cNvPr>
          <p:cNvSpPr>
            <a:spLocks noGrp="1"/>
          </p:cNvSpPr>
          <p:nvPr>
            <p:ph type="dt" sz="half" idx="10"/>
          </p:nvPr>
        </p:nvSpPr>
        <p:spPr/>
        <p:txBody>
          <a:bodyPr/>
          <a:lstStyle/>
          <a:p>
            <a:fld id="{3A6109E7-0993-4661-A3FE-E95C5874278B}" type="datetimeFigureOut">
              <a:rPr lang="nb-NO" smtClean="0"/>
              <a:t>20.04.2023</a:t>
            </a:fld>
            <a:endParaRPr lang="nb-NO" dirty="0"/>
          </a:p>
        </p:txBody>
      </p:sp>
      <p:sp>
        <p:nvSpPr>
          <p:cNvPr id="5" name="Plassholder for bunntekst 4">
            <a:extLst>
              <a:ext uri="{FF2B5EF4-FFF2-40B4-BE49-F238E27FC236}">
                <a16:creationId xmlns:a16="http://schemas.microsoft.com/office/drawing/2014/main" id="{247D7B44-1AD2-8E88-D483-B3C3E58113F5}"/>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57B4ED54-6F1B-50C1-DB75-AAEDD296E30E}"/>
              </a:ext>
            </a:extLst>
          </p:cNvPr>
          <p:cNvSpPr>
            <a:spLocks noGrp="1"/>
          </p:cNvSpPr>
          <p:nvPr>
            <p:ph type="sldNum" sz="quarter" idx="12"/>
          </p:nvPr>
        </p:nvSpPr>
        <p:spPr/>
        <p:txBody>
          <a:bodyPr/>
          <a:lstStyle/>
          <a:p>
            <a:fld id="{B47905DF-DB31-444C-8221-CA7E86066F07}" type="slidenum">
              <a:rPr lang="nb-NO" smtClean="0"/>
              <a:t>‹#›</a:t>
            </a:fld>
            <a:endParaRPr lang="nb-NO" dirty="0"/>
          </a:p>
        </p:txBody>
      </p:sp>
    </p:spTree>
    <p:extLst>
      <p:ext uri="{BB962C8B-B14F-4D97-AF65-F5344CB8AC3E}">
        <p14:creationId xmlns:p14="http://schemas.microsoft.com/office/powerpoint/2010/main" val="3206558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2BC147-8EA4-7D25-CB6F-F2C80ADDC2B9}"/>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347DDA16-1081-9104-B80B-840DE0438784}"/>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9FB5816-D0FA-B4CE-E8AE-1B7475467079}"/>
              </a:ext>
            </a:extLst>
          </p:cNvPr>
          <p:cNvSpPr>
            <a:spLocks noGrp="1"/>
          </p:cNvSpPr>
          <p:nvPr>
            <p:ph type="dt" sz="half" idx="10"/>
          </p:nvPr>
        </p:nvSpPr>
        <p:spPr/>
        <p:txBody>
          <a:bodyPr/>
          <a:lstStyle/>
          <a:p>
            <a:fld id="{3A6109E7-0993-4661-A3FE-E95C5874278B}" type="datetimeFigureOut">
              <a:rPr lang="nb-NO" smtClean="0"/>
              <a:t>20.04.2023</a:t>
            </a:fld>
            <a:endParaRPr lang="nb-NO" dirty="0"/>
          </a:p>
        </p:txBody>
      </p:sp>
      <p:sp>
        <p:nvSpPr>
          <p:cNvPr id="5" name="Plassholder for bunntekst 4">
            <a:extLst>
              <a:ext uri="{FF2B5EF4-FFF2-40B4-BE49-F238E27FC236}">
                <a16:creationId xmlns:a16="http://schemas.microsoft.com/office/drawing/2014/main" id="{269C4D55-DE5E-5039-85BB-328A860566BA}"/>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8DD74F41-DEDC-3D77-7880-429EB68ACDDB}"/>
              </a:ext>
            </a:extLst>
          </p:cNvPr>
          <p:cNvSpPr>
            <a:spLocks noGrp="1"/>
          </p:cNvSpPr>
          <p:nvPr>
            <p:ph type="sldNum" sz="quarter" idx="12"/>
          </p:nvPr>
        </p:nvSpPr>
        <p:spPr/>
        <p:txBody>
          <a:bodyPr/>
          <a:lstStyle/>
          <a:p>
            <a:fld id="{B47905DF-DB31-444C-8221-CA7E86066F07}" type="slidenum">
              <a:rPr lang="nb-NO" smtClean="0"/>
              <a:t>‹#›</a:t>
            </a:fld>
            <a:endParaRPr lang="nb-NO" dirty="0"/>
          </a:p>
        </p:txBody>
      </p:sp>
    </p:spTree>
    <p:extLst>
      <p:ext uri="{BB962C8B-B14F-4D97-AF65-F5344CB8AC3E}">
        <p14:creationId xmlns:p14="http://schemas.microsoft.com/office/powerpoint/2010/main" val="164287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6C1280B0-D856-527C-0664-1238C2A505FF}"/>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E252D088-0692-76D3-68A8-90501311D803}"/>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DE5CE1C-1F04-B9E6-524D-7FB603D3490B}"/>
              </a:ext>
            </a:extLst>
          </p:cNvPr>
          <p:cNvSpPr>
            <a:spLocks noGrp="1"/>
          </p:cNvSpPr>
          <p:nvPr>
            <p:ph type="dt" sz="half" idx="10"/>
          </p:nvPr>
        </p:nvSpPr>
        <p:spPr/>
        <p:txBody>
          <a:bodyPr/>
          <a:lstStyle/>
          <a:p>
            <a:fld id="{3A6109E7-0993-4661-A3FE-E95C5874278B}" type="datetimeFigureOut">
              <a:rPr lang="nb-NO" smtClean="0"/>
              <a:t>20.04.2023</a:t>
            </a:fld>
            <a:endParaRPr lang="nb-NO" dirty="0"/>
          </a:p>
        </p:txBody>
      </p:sp>
      <p:sp>
        <p:nvSpPr>
          <p:cNvPr id="5" name="Plassholder for bunntekst 4">
            <a:extLst>
              <a:ext uri="{FF2B5EF4-FFF2-40B4-BE49-F238E27FC236}">
                <a16:creationId xmlns:a16="http://schemas.microsoft.com/office/drawing/2014/main" id="{35168474-7669-80D9-EE41-D926803696F6}"/>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6E036823-B20E-0A6A-7ECE-5777EA466207}"/>
              </a:ext>
            </a:extLst>
          </p:cNvPr>
          <p:cNvSpPr>
            <a:spLocks noGrp="1"/>
          </p:cNvSpPr>
          <p:nvPr>
            <p:ph type="sldNum" sz="quarter" idx="12"/>
          </p:nvPr>
        </p:nvSpPr>
        <p:spPr/>
        <p:txBody>
          <a:bodyPr/>
          <a:lstStyle/>
          <a:p>
            <a:fld id="{B47905DF-DB31-444C-8221-CA7E86066F07}" type="slidenum">
              <a:rPr lang="nb-NO" smtClean="0"/>
              <a:t>‹#›</a:t>
            </a:fld>
            <a:endParaRPr lang="nb-NO" dirty="0"/>
          </a:p>
        </p:txBody>
      </p:sp>
    </p:spTree>
    <p:extLst>
      <p:ext uri="{BB962C8B-B14F-4D97-AF65-F5344CB8AC3E}">
        <p14:creationId xmlns:p14="http://schemas.microsoft.com/office/powerpoint/2010/main" val="2635333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4EF8F0-D9A8-16CE-4CC8-4362965F28D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040329E-5112-B00E-D254-29CDAA04525F}"/>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1DF753B-6CA3-1BA7-2BB0-8C6B75A2E4D6}"/>
              </a:ext>
            </a:extLst>
          </p:cNvPr>
          <p:cNvSpPr>
            <a:spLocks noGrp="1"/>
          </p:cNvSpPr>
          <p:nvPr>
            <p:ph type="dt" sz="half" idx="10"/>
          </p:nvPr>
        </p:nvSpPr>
        <p:spPr/>
        <p:txBody>
          <a:bodyPr/>
          <a:lstStyle/>
          <a:p>
            <a:fld id="{3A6109E7-0993-4661-A3FE-E95C5874278B}" type="datetimeFigureOut">
              <a:rPr lang="nb-NO" smtClean="0"/>
              <a:t>20.04.2023</a:t>
            </a:fld>
            <a:endParaRPr lang="nb-NO" dirty="0"/>
          </a:p>
        </p:txBody>
      </p:sp>
      <p:sp>
        <p:nvSpPr>
          <p:cNvPr id="5" name="Plassholder for bunntekst 4">
            <a:extLst>
              <a:ext uri="{FF2B5EF4-FFF2-40B4-BE49-F238E27FC236}">
                <a16:creationId xmlns:a16="http://schemas.microsoft.com/office/drawing/2014/main" id="{50BBF0C0-F7D0-22C5-EEC3-F802D85841B6}"/>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C3A437D9-061E-9286-0E1E-386A98E901C0}"/>
              </a:ext>
            </a:extLst>
          </p:cNvPr>
          <p:cNvSpPr>
            <a:spLocks noGrp="1"/>
          </p:cNvSpPr>
          <p:nvPr>
            <p:ph type="sldNum" sz="quarter" idx="12"/>
          </p:nvPr>
        </p:nvSpPr>
        <p:spPr/>
        <p:txBody>
          <a:bodyPr/>
          <a:lstStyle/>
          <a:p>
            <a:fld id="{B47905DF-DB31-444C-8221-CA7E86066F07}" type="slidenum">
              <a:rPr lang="nb-NO" smtClean="0"/>
              <a:t>‹#›</a:t>
            </a:fld>
            <a:endParaRPr lang="nb-NO" dirty="0"/>
          </a:p>
        </p:txBody>
      </p:sp>
    </p:spTree>
    <p:extLst>
      <p:ext uri="{BB962C8B-B14F-4D97-AF65-F5344CB8AC3E}">
        <p14:creationId xmlns:p14="http://schemas.microsoft.com/office/powerpoint/2010/main" val="864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F1B029-CB93-974F-4726-331530D9D963}"/>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E589F5A2-7BD8-9EF3-03E8-2B6ACC673B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BA162DE7-BAD2-8748-19BA-BF5E8350C6DD}"/>
              </a:ext>
            </a:extLst>
          </p:cNvPr>
          <p:cNvSpPr>
            <a:spLocks noGrp="1"/>
          </p:cNvSpPr>
          <p:nvPr>
            <p:ph type="dt" sz="half" idx="10"/>
          </p:nvPr>
        </p:nvSpPr>
        <p:spPr/>
        <p:txBody>
          <a:bodyPr/>
          <a:lstStyle/>
          <a:p>
            <a:fld id="{3A6109E7-0993-4661-A3FE-E95C5874278B}" type="datetimeFigureOut">
              <a:rPr lang="nb-NO" smtClean="0"/>
              <a:t>20.04.2023</a:t>
            </a:fld>
            <a:endParaRPr lang="nb-NO" dirty="0"/>
          </a:p>
        </p:txBody>
      </p:sp>
      <p:sp>
        <p:nvSpPr>
          <p:cNvPr id="5" name="Plassholder for bunntekst 4">
            <a:extLst>
              <a:ext uri="{FF2B5EF4-FFF2-40B4-BE49-F238E27FC236}">
                <a16:creationId xmlns:a16="http://schemas.microsoft.com/office/drawing/2014/main" id="{CD248441-DC8B-C6CE-4A74-79AB9EE6E9CC}"/>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FE4A2EC3-9B97-1401-F8F2-CB9446793201}"/>
              </a:ext>
            </a:extLst>
          </p:cNvPr>
          <p:cNvSpPr>
            <a:spLocks noGrp="1"/>
          </p:cNvSpPr>
          <p:nvPr>
            <p:ph type="sldNum" sz="quarter" idx="12"/>
          </p:nvPr>
        </p:nvSpPr>
        <p:spPr/>
        <p:txBody>
          <a:bodyPr/>
          <a:lstStyle/>
          <a:p>
            <a:fld id="{B47905DF-DB31-444C-8221-CA7E86066F07}" type="slidenum">
              <a:rPr lang="nb-NO" smtClean="0"/>
              <a:t>‹#›</a:t>
            </a:fld>
            <a:endParaRPr lang="nb-NO" dirty="0"/>
          </a:p>
        </p:txBody>
      </p:sp>
    </p:spTree>
    <p:extLst>
      <p:ext uri="{BB962C8B-B14F-4D97-AF65-F5344CB8AC3E}">
        <p14:creationId xmlns:p14="http://schemas.microsoft.com/office/powerpoint/2010/main" val="1527384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CC5935C-EBCE-CF4D-0E89-BDB652849755}"/>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A08C997-E6E2-348D-D84F-B3EEAAC0C868}"/>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AFC25AD7-40BC-DF48-BB69-E2EBB40869A5}"/>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4EB7DCFD-AF9A-1FD9-FDF9-DEF7F60F7789}"/>
              </a:ext>
            </a:extLst>
          </p:cNvPr>
          <p:cNvSpPr>
            <a:spLocks noGrp="1"/>
          </p:cNvSpPr>
          <p:nvPr>
            <p:ph type="dt" sz="half" idx="10"/>
          </p:nvPr>
        </p:nvSpPr>
        <p:spPr/>
        <p:txBody>
          <a:bodyPr/>
          <a:lstStyle/>
          <a:p>
            <a:fld id="{3A6109E7-0993-4661-A3FE-E95C5874278B}" type="datetimeFigureOut">
              <a:rPr lang="nb-NO" smtClean="0"/>
              <a:t>20.04.2023</a:t>
            </a:fld>
            <a:endParaRPr lang="nb-NO" dirty="0"/>
          </a:p>
        </p:txBody>
      </p:sp>
      <p:sp>
        <p:nvSpPr>
          <p:cNvPr id="6" name="Plassholder for bunntekst 5">
            <a:extLst>
              <a:ext uri="{FF2B5EF4-FFF2-40B4-BE49-F238E27FC236}">
                <a16:creationId xmlns:a16="http://schemas.microsoft.com/office/drawing/2014/main" id="{47C14029-C192-979A-FCFC-9076E277C8D5}"/>
              </a:ext>
            </a:extLst>
          </p:cNvPr>
          <p:cNvSpPr>
            <a:spLocks noGrp="1"/>
          </p:cNvSpPr>
          <p:nvPr>
            <p:ph type="ftr" sz="quarter" idx="11"/>
          </p:nvPr>
        </p:nvSpPr>
        <p:spPr/>
        <p:txBody>
          <a:bodyPr/>
          <a:lstStyle/>
          <a:p>
            <a:endParaRPr lang="nb-NO" dirty="0"/>
          </a:p>
        </p:txBody>
      </p:sp>
      <p:sp>
        <p:nvSpPr>
          <p:cNvPr id="7" name="Plassholder for lysbildenummer 6">
            <a:extLst>
              <a:ext uri="{FF2B5EF4-FFF2-40B4-BE49-F238E27FC236}">
                <a16:creationId xmlns:a16="http://schemas.microsoft.com/office/drawing/2014/main" id="{00F39E00-0CEB-21C9-A7BA-3EB5FC0D1E5B}"/>
              </a:ext>
            </a:extLst>
          </p:cNvPr>
          <p:cNvSpPr>
            <a:spLocks noGrp="1"/>
          </p:cNvSpPr>
          <p:nvPr>
            <p:ph type="sldNum" sz="quarter" idx="12"/>
          </p:nvPr>
        </p:nvSpPr>
        <p:spPr/>
        <p:txBody>
          <a:bodyPr/>
          <a:lstStyle/>
          <a:p>
            <a:fld id="{B47905DF-DB31-444C-8221-CA7E86066F07}" type="slidenum">
              <a:rPr lang="nb-NO" smtClean="0"/>
              <a:t>‹#›</a:t>
            </a:fld>
            <a:endParaRPr lang="nb-NO" dirty="0"/>
          </a:p>
        </p:txBody>
      </p:sp>
    </p:spTree>
    <p:extLst>
      <p:ext uri="{BB962C8B-B14F-4D97-AF65-F5344CB8AC3E}">
        <p14:creationId xmlns:p14="http://schemas.microsoft.com/office/powerpoint/2010/main" val="300498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EB3022-6C1E-7519-72A9-5E5B13FD687A}"/>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A5044B24-E66B-0155-2BAC-B37FBAD3C4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F65BC117-7525-D123-92EA-E4A53FE6127F}"/>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8086ADB5-FF93-F107-8993-5DDB484C7B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6DF9E103-214C-FC98-927A-B9924E3C5242}"/>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821DABB3-2875-0308-3CF7-D3BA57145554}"/>
              </a:ext>
            </a:extLst>
          </p:cNvPr>
          <p:cNvSpPr>
            <a:spLocks noGrp="1"/>
          </p:cNvSpPr>
          <p:nvPr>
            <p:ph type="dt" sz="half" idx="10"/>
          </p:nvPr>
        </p:nvSpPr>
        <p:spPr/>
        <p:txBody>
          <a:bodyPr/>
          <a:lstStyle/>
          <a:p>
            <a:fld id="{3A6109E7-0993-4661-A3FE-E95C5874278B}" type="datetimeFigureOut">
              <a:rPr lang="nb-NO" smtClean="0"/>
              <a:t>20.04.2023</a:t>
            </a:fld>
            <a:endParaRPr lang="nb-NO" dirty="0"/>
          </a:p>
        </p:txBody>
      </p:sp>
      <p:sp>
        <p:nvSpPr>
          <p:cNvPr id="8" name="Plassholder for bunntekst 7">
            <a:extLst>
              <a:ext uri="{FF2B5EF4-FFF2-40B4-BE49-F238E27FC236}">
                <a16:creationId xmlns:a16="http://schemas.microsoft.com/office/drawing/2014/main" id="{E4EB4636-5322-DEE4-8557-70663C1722C5}"/>
              </a:ext>
            </a:extLst>
          </p:cNvPr>
          <p:cNvSpPr>
            <a:spLocks noGrp="1"/>
          </p:cNvSpPr>
          <p:nvPr>
            <p:ph type="ftr" sz="quarter" idx="11"/>
          </p:nvPr>
        </p:nvSpPr>
        <p:spPr/>
        <p:txBody>
          <a:bodyPr/>
          <a:lstStyle/>
          <a:p>
            <a:endParaRPr lang="nb-NO" dirty="0"/>
          </a:p>
        </p:txBody>
      </p:sp>
      <p:sp>
        <p:nvSpPr>
          <p:cNvPr id="9" name="Plassholder for lysbildenummer 8">
            <a:extLst>
              <a:ext uri="{FF2B5EF4-FFF2-40B4-BE49-F238E27FC236}">
                <a16:creationId xmlns:a16="http://schemas.microsoft.com/office/drawing/2014/main" id="{66167FFC-8F2A-C97C-E37C-3574DBD39276}"/>
              </a:ext>
            </a:extLst>
          </p:cNvPr>
          <p:cNvSpPr>
            <a:spLocks noGrp="1"/>
          </p:cNvSpPr>
          <p:nvPr>
            <p:ph type="sldNum" sz="quarter" idx="12"/>
          </p:nvPr>
        </p:nvSpPr>
        <p:spPr/>
        <p:txBody>
          <a:bodyPr/>
          <a:lstStyle/>
          <a:p>
            <a:fld id="{B47905DF-DB31-444C-8221-CA7E86066F07}" type="slidenum">
              <a:rPr lang="nb-NO" smtClean="0"/>
              <a:t>‹#›</a:t>
            </a:fld>
            <a:endParaRPr lang="nb-NO" dirty="0"/>
          </a:p>
        </p:txBody>
      </p:sp>
    </p:spTree>
    <p:extLst>
      <p:ext uri="{BB962C8B-B14F-4D97-AF65-F5344CB8AC3E}">
        <p14:creationId xmlns:p14="http://schemas.microsoft.com/office/powerpoint/2010/main" val="2908341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A69695-9D1E-41F7-5519-226915A55A95}"/>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91A09616-AF33-8730-2894-EF524A2C16F6}"/>
              </a:ext>
            </a:extLst>
          </p:cNvPr>
          <p:cNvSpPr>
            <a:spLocks noGrp="1"/>
          </p:cNvSpPr>
          <p:nvPr>
            <p:ph type="dt" sz="half" idx="10"/>
          </p:nvPr>
        </p:nvSpPr>
        <p:spPr/>
        <p:txBody>
          <a:bodyPr/>
          <a:lstStyle/>
          <a:p>
            <a:fld id="{3A6109E7-0993-4661-A3FE-E95C5874278B}" type="datetimeFigureOut">
              <a:rPr lang="nb-NO" smtClean="0"/>
              <a:t>20.04.2023</a:t>
            </a:fld>
            <a:endParaRPr lang="nb-NO" dirty="0"/>
          </a:p>
        </p:txBody>
      </p:sp>
      <p:sp>
        <p:nvSpPr>
          <p:cNvPr id="4" name="Plassholder for bunntekst 3">
            <a:extLst>
              <a:ext uri="{FF2B5EF4-FFF2-40B4-BE49-F238E27FC236}">
                <a16:creationId xmlns:a16="http://schemas.microsoft.com/office/drawing/2014/main" id="{ADF172AF-20CC-F9EE-69F8-A007DE9CCFA6}"/>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CBBE7113-763E-E326-7EE1-A09A4FE088D5}"/>
              </a:ext>
            </a:extLst>
          </p:cNvPr>
          <p:cNvSpPr>
            <a:spLocks noGrp="1"/>
          </p:cNvSpPr>
          <p:nvPr>
            <p:ph type="sldNum" sz="quarter" idx="12"/>
          </p:nvPr>
        </p:nvSpPr>
        <p:spPr/>
        <p:txBody>
          <a:bodyPr/>
          <a:lstStyle/>
          <a:p>
            <a:fld id="{B47905DF-DB31-444C-8221-CA7E86066F07}" type="slidenum">
              <a:rPr lang="nb-NO" smtClean="0"/>
              <a:t>‹#›</a:t>
            </a:fld>
            <a:endParaRPr lang="nb-NO" dirty="0"/>
          </a:p>
        </p:txBody>
      </p:sp>
    </p:spTree>
    <p:extLst>
      <p:ext uri="{BB962C8B-B14F-4D97-AF65-F5344CB8AC3E}">
        <p14:creationId xmlns:p14="http://schemas.microsoft.com/office/powerpoint/2010/main" val="1636530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58A7CE91-04FA-466B-A23C-0CFAE6CD0D10}"/>
              </a:ext>
            </a:extLst>
          </p:cNvPr>
          <p:cNvSpPr>
            <a:spLocks noGrp="1"/>
          </p:cNvSpPr>
          <p:nvPr>
            <p:ph type="dt" sz="half" idx="10"/>
          </p:nvPr>
        </p:nvSpPr>
        <p:spPr/>
        <p:txBody>
          <a:bodyPr/>
          <a:lstStyle/>
          <a:p>
            <a:fld id="{3A6109E7-0993-4661-A3FE-E95C5874278B}" type="datetimeFigureOut">
              <a:rPr lang="nb-NO" smtClean="0"/>
              <a:t>20.04.2023</a:t>
            </a:fld>
            <a:endParaRPr lang="nb-NO" dirty="0"/>
          </a:p>
        </p:txBody>
      </p:sp>
      <p:sp>
        <p:nvSpPr>
          <p:cNvPr id="3" name="Plassholder for bunntekst 2">
            <a:extLst>
              <a:ext uri="{FF2B5EF4-FFF2-40B4-BE49-F238E27FC236}">
                <a16:creationId xmlns:a16="http://schemas.microsoft.com/office/drawing/2014/main" id="{BA29DDB6-B0C5-9E55-858C-FCDEF16B770E}"/>
              </a:ext>
            </a:extLst>
          </p:cNvPr>
          <p:cNvSpPr>
            <a:spLocks noGrp="1"/>
          </p:cNvSpPr>
          <p:nvPr>
            <p:ph type="ftr" sz="quarter" idx="11"/>
          </p:nvPr>
        </p:nvSpPr>
        <p:spPr/>
        <p:txBody>
          <a:bodyPr/>
          <a:lstStyle/>
          <a:p>
            <a:endParaRPr lang="nb-NO" dirty="0"/>
          </a:p>
        </p:txBody>
      </p:sp>
      <p:sp>
        <p:nvSpPr>
          <p:cNvPr id="4" name="Plassholder for lysbildenummer 3">
            <a:extLst>
              <a:ext uri="{FF2B5EF4-FFF2-40B4-BE49-F238E27FC236}">
                <a16:creationId xmlns:a16="http://schemas.microsoft.com/office/drawing/2014/main" id="{5D78868A-0605-E0EE-4D9D-99D30D8EF77D}"/>
              </a:ext>
            </a:extLst>
          </p:cNvPr>
          <p:cNvSpPr>
            <a:spLocks noGrp="1"/>
          </p:cNvSpPr>
          <p:nvPr>
            <p:ph type="sldNum" sz="quarter" idx="12"/>
          </p:nvPr>
        </p:nvSpPr>
        <p:spPr/>
        <p:txBody>
          <a:bodyPr/>
          <a:lstStyle/>
          <a:p>
            <a:fld id="{B47905DF-DB31-444C-8221-CA7E86066F07}" type="slidenum">
              <a:rPr lang="nb-NO" smtClean="0"/>
              <a:t>‹#›</a:t>
            </a:fld>
            <a:endParaRPr lang="nb-NO" dirty="0"/>
          </a:p>
        </p:txBody>
      </p:sp>
    </p:spTree>
    <p:extLst>
      <p:ext uri="{BB962C8B-B14F-4D97-AF65-F5344CB8AC3E}">
        <p14:creationId xmlns:p14="http://schemas.microsoft.com/office/powerpoint/2010/main" val="4048029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75782E-7A31-7FFB-1AC4-4DBC7D29D2C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9EB37106-BAE5-47D5-B825-E6B30E849A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3532F25A-6E4E-D891-5812-A174535AB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09F2007-494A-7E4D-9882-102575A20BDF}"/>
              </a:ext>
            </a:extLst>
          </p:cNvPr>
          <p:cNvSpPr>
            <a:spLocks noGrp="1"/>
          </p:cNvSpPr>
          <p:nvPr>
            <p:ph type="dt" sz="half" idx="10"/>
          </p:nvPr>
        </p:nvSpPr>
        <p:spPr/>
        <p:txBody>
          <a:bodyPr/>
          <a:lstStyle/>
          <a:p>
            <a:fld id="{3A6109E7-0993-4661-A3FE-E95C5874278B}" type="datetimeFigureOut">
              <a:rPr lang="nb-NO" smtClean="0"/>
              <a:t>20.04.2023</a:t>
            </a:fld>
            <a:endParaRPr lang="nb-NO" dirty="0"/>
          </a:p>
        </p:txBody>
      </p:sp>
      <p:sp>
        <p:nvSpPr>
          <p:cNvPr id="6" name="Plassholder for bunntekst 5">
            <a:extLst>
              <a:ext uri="{FF2B5EF4-FFF2-40B4-BE49-F238E27FC236}">
                <a16:creationId xmlns:a16="http://schemas.microsoft.com/office/drawing/2014/main" id="{C35DD5B5-26FB-03D5-58ED-3DBB0C7CC690}"/>
              </a:ext>
            </a:extLst>
          </p:cNvPr>
          <p:cNvSpPr>
            <a:spLocks noGrp="1"/>
          </p:cNvSpPr>
          <p:nvPr>
            <p:ph type="ftr" sz="quarter" idx="11"/>
          </p:nvPr>
        </p:nvSpPr>
        <p:spPr/>
        <p:txBody>
          <a:bodyPr/>
          <a:lstStyle/>
          <a:p>
            <a:endParaRPr lang="nb-NO" dirty="0"/>
          </a:p>
        </p:txBody>
      </p:sp>
      <p:sp>
        <p:nvSpPr>
          <p:cNvPr id="7" name="Plassholder for lysbildenummer 6">
            <a:extLst>
              <a:ext uri="{FF2B5EF4-FFF2-40B4-BE49-F238E27FC236}">
                <a16:creationId xmlns:a16="http://schemas.microsoft.com/office/drawing/2014/main" id="{EEA078FA-5AB1-1D3B-57EF-7F9AB89B7B86}"/>
              </a:ext>
            </a:extLst>
          </p:cNvPr>
          <p:cNvSpPr>
            <a:spLocks noGrp="1"/>
          </p:cNvSpPr>
          <p:nvPr>
            <p:ph type="sldNum" sz="quarter" idx="12"/>
          </p:nvPr>
        </p:nvSpPr>
        <p:spPr/>
        <p:txBody>
          <a:bodyPr/>
          <a:lstStyle/>
          <a:p>
            <a:fld id="{B47905DF-DB31-444C-8221-CA7E86066F07}" type="slidenum">
              <a:rPr lang="nb-NO" smtClean="0"/>
              <a:t>‹#›</a:t>
            </a:fld>
            <a:endParaRPr lang="nb-NO" dirty="0"/>
          </a:p>
        </p:txBody>
      </p:sp>
    </p:spTree>
    <p:extLst>
      <p:ext uri="{BB962C8B-B14F-4D97-AF65-F5344CB8AC3E}">
        <p14:creationId xmlns:p14="http://schemas.microsoft.com/office/powerpoint/2010/main" val="4050190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B9D1B3-0592-E07B-9C58-89F868C1E34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8BD04602-BD70-40F7-7D9C-CD65B123E4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
        <p:nvSpPr>
          <p:cNvPr id="4" name="Plassholder for tekst 3">
            <a:extLst>
              <a:ext uri="{FF2B5EF4-FFF2-40B4-BE49-F238E27FC236}">
                <a16:creationId xmlns:a16="http://schemas.microsoft.com/office/drawing/2014/main" id="{66DE3FC4-EFE3-EBD8-216D-49756F78EF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1C15399-2759-C3BE-B28C-932E969F79BF}"/>
              </a:ext>
            </a:extLst>
          </p:cNvPr>
          <p:cNvSpPr>
            <a:spLocks noGrp="1"/>
          </p:cNvSpPr>
          <p:nvPr>
            <p:ph type="dt" sz="half" idx="10"/>
          </p:nvPr>
        </p:nvSpPr>
        <p:spPr/>
        <p:txBody>
          <a:bodyPr/>
          <a:lstStyle/>
          <a:p>
            <a:fld id="{3A6109E7-0993-4661-A3FE-E95C5874278B}" type="datetimeFigureOut">
              <a:rPr lang="nb-NO" smtClean="0"/>
              <a:t>20.04.2023</a:t>
            </a:fld>
            <a:endParaRPr lang="nb-NO" dirty="0"/>
          </a:p>
        </p:txBody>
      </p:sp>
      <p:sp>
        <p:nvSpPr>
          <p:cNvPr id="6" name="Plassholder for bunntekst 5">
            <a:extLst>
              <a:ext uri="{FF2B5EF4-FFF2-40B4-BE49-F238E27FC236}">
                <a16:creationId xmlns:a16="http://schemas.microsoft.com/office/drawing/2014/main" id="{379E6EA0-A2A8-C6C5-0CCD-8B1344BA3626}"/>
              </a:ext>
            </a:extLst>
          </p:cNvPr>
          <p:cNvSpPr>
            <a:spLocks noGrp="1"/>
          </p:cNvSpPr>
          <p:nvPr>
            <p:ph type="ftr" sz="quarter" idx="11"/>
          </p:nvPr>
        </p:nvSpPr>
        <p:spPr/>
        <p:txBody>
          <a:bodyPr/>
          <a:lstStyle/>
          <a:p>
            <a:endParaRPr lang="nb-NO" dirty="0"/>
          </a:p>
        </p:txBody>
      </p:sp>
      <p:sp>
        <p:nvSpPr>
          <p:cNvPr id="7" name="Plassholder for lysbildenummer 6">
            <a:extLst>
              <a:ext uri="{FF2B5EF4-FFF2-40B4-BE49-F238E27FC236}">
                <a16:creationId xmlns:a16="http://schemas.microsoft.com/office/drawing/2014/main" id="{58839A24-3B7D-68A2-DD01-E160A896AF79}"/>
              </a:ext>
            </a:extLst>
          </p:cNvPr>
          <p:cNvSpPr>
            <a:spLocks noGrp="1"/>
          </p:cNvSpPr>
          <p:nvPr>
            <p:ph type="sldNum" sz="quarter" idx="12"/>
          </p:nvPr>
        </p:nvSpPr>
        <p:spPr/>
        <p:txBody>
          <a:bodyPr/>
          <a:lstStyle/>
          <a:p>
            <a:fld id="{B47905DF-DB31-444C-8221-CA7E86066F07}" type="slidenum">
              <a:rPr lang="nb-NO" smtClean="0"/>
              <a:t>‹#›</a:t>
            </a:fld>
            <a:endParaRPr lang="nb-NO" dirty="0"/>
          </a:p>
        </p:txBody>
      </p:sp>
    </p:spTree>
    <p:extLst>
      <p:ext uri="{BB962C8B-B14F-4D97-AF65-F5344CB8AC3E}">
        <p14:creationId xmlns:p14="http://schemas.microsoft.com/office/powerpoint/2010/main" val="3785296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7823C616-8E12-45DD-9419-E0CE2B094B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3E8C4D5A-D46F-81DA-F1F9-0CA4B42FEE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C334B85-11C6-2884-A211-6B72E7A8E8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6109E7-0993-4661-A3FE-E95C5874278B}" type="datetimeFigureOut">
              <a:rPr lang="nb-NO" smtClean="0"/>
              <a:t>20.04.2023</a:t>
            </a:fld>
            <a:endParaRPr lang="nb-NO" dirty="0"/>
          </a:p>
        </p:txBody>
      </p:sp>
      <p:sp>
        <p:nvSpPr>
          <p:cNvPr id="5" name="Plassholder for bunntekst 4">
            <a:extLst>
              <a:ext uri="{FF2B5EF4-FFF2-40B4-BE49-F238E27FC236}">
                <a16:creationId xmlns:a16="http://schemas.microsoft.com/office/drawing/2014/main" id="{65C7825E-D0D9-8EC0-BBC9-6B0D7AE24D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dirty="0"/>
          </a:p>
        </p:txBody>
      </p:sp>
      <p:sp>
        <p:nvSpPr>
          <p:cNvPr id="6" name="Plassholder for lysbildenummer 5">
            <a:extLst>
              <a:ext uri="{FF2B5EF4-FFF2-40B4-BE49-F238E27FC236}">
                <a16:creationId xmlns:a16="http://schemas.microsoft.com/office/drawing/2014/main" id="{50BDB8B8-FC43-1F2E-56FB-AF16A2575D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7905DF-DB31-444C-8221-CA7E86066F07}" type="slidenum">
              <a:rPr lang="nb-NO" smtClean="0"/>
              <a:t>‹#›</a:t>
            </a:fld>
            <a:endParaRPr lang="nb-NO" dirty="0"/>
          </a:p>
        </p:txBody>
      </p:sp>
    </p:spTree>
    <p:extLst>
      <p:ext uri="{BB962C8B-B14F-4D97-AF65-F5344CB8AC3E}">
        <p14:creationId xmlns:p14="http://schemas.microsoft.com/office/powerpoint/2010/main" val="3551167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lovdata.no/nav/lov/1965-06-18-4/%C2%A731a" TargetMode="External"/><Relationship Id="rId7" Type="http://schemas.openxmlformats.org/officeDocument/2006/relationships/image" Target="../media/image3.jpg"/><Relationship Id="rId2" Type="http://schemas.openxmlformats.org/officeDocument/2006/relationships/hyperlink" Target="https://lovdata.no/nav/forskrift/2016-03-18-261/%C2%A72" TargetMode="External"/><Relationship Id="rId1" Type="http://schemas.openxmlformats.org/officeDocument/2006/relationships/slideLayout" Target="../slideLayouts/slideLayout2.xml"/><Relationship Id="rId6" Type="http://schemas.openxmlformats.org/officeDocument/2006/relationships/hyperlink" Target="https://lovdata.no/nav/lov/2018-06-22-83/kap5" TargetMode="External"/><Relationship Id="rId5" Type="http://schemas.openxmlformats.org/officeDocument/2006/relationships/hyperlink" Target="https://lovdata.no/nav/lov/1967-02-10/%C2%A71" TargetMode="External"/><Relationship Id="rId4" Type="http://schemas.openxmlformats.org/officeDocument/2006/relationships/hyperlink" Target="https://lovdata.no/nav/forskrift/2016-03-18-261/%C2%A7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webhotel3.gisline.no/GisLinePlanarkiv/3035/023728200/Dokumenter/Kunnskapsgrunnlag_parkeringsstrategi.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5A4F0E-F2D2-A67C-D0A9-E21C7D7F0372}"/>
              </a:ext>
            </a:extLst>
          </p:cNvPr>
          <p:cNvSpPr>
            <a:spLocks noGrp="1"/>
          </p:cNvSpPr>
          <p:nvPr>
            <p:ph type="title"/>
          </p:nvPr>
        </p:nvSpPr>
        <p:spPr/>
        <p:txBody>
          <a:bodyPr>
            <a:normAutofit/>
          </a:bodyPr>
          <a:lstStyle/>
          <a:p>
            <a:r>
              <a:rPr lang="nb-NO" sz="4400" b="1" dirty="0"/>
              <a:t>Båtpolitisk møte</a:t>
            </a:r>
          </a:p>
        </p:txBody>
      </p:sp>
      <p:pic>
        <p:nvPicPr>
          <p:cNvPr id="6" name="Plassholder for bilde 5" descr="Bilder fra EUB 1981">
            <a:extLst>
              <a:ext uri="{FF2B5EF4-FFF2-40B4-BE49-F238E27FC236}">
                <a16:creationId xmlns:a16="http://schemas.microsoft.com/office/drawing/2014/main" id="{04B6A44E-3A5A-83E7-AAD0-1908692E488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3266" b="3266"/>
          <a:stretch/>
        </p:blipFill>
        <p:spPr>
          <a:xfrm>
            <a:off x="6088235" y="1182770"/>
            <a:ext cx="4579790" cy="5288368"/>
          </a:xfrm>
        </p:spPr>
      </p:pic>
      <p:sp>
        <p:nvSpPr>
          <p:cNvPr id="4" name="Plassholder for tekst 3">
            <a:extLst>
              <a:ext uri="{FF2B5EF4-FFF2-40B4-BE49-F238E27FC236}">
                <a16:creationId xmlns:a16="http://schemas.microsoft.com/office/drawing/2014/main" id="{9FD99C56-9E9B-D4CB-3382-D371E490F4D4}"/>
              </a:ext>
            </a:extLst>
          </p:cNvPr>
          <p:cNvSpPr>
            <a:spLocks noGrp="1"/>
          </p:cNvSpPr>
          <p:nvPr>
            <p:ph type="body" sz="half" idx="2"/>
          </p:nvPr>
        </p:nvSpPr>
        <p:spPr/>
        <p:txBody>
          <a:bodyPr>
            <a:normAutofit/>
          </a:bodyPr>
          <a:lstStyle/>
          <a:p>
            <a:r>
              <a:rPr lang="nb-NO" sz="2000" dirty="0"/>
              <a:t>Arrangør: </a:t>
            </a:r>
          </a:p>
          <a:p>
            <a:r>
              <a:rPr lang="nb-NO" sz="2000" dirty="0"/>
              <a:t>Vorma Båtforening og </a:t>
            </a:r>
            <a:br>
              <a:rPr lang="nb-NO" sz="2000" dirty="0"/>
            </a:br>
            <a:r>
              <a:rPr lang="nb-NO" sz="2000" dirty="0"/>
              <a:t>Kongelig Norsk Båtforbund</a:t>
            </a:r>
          </a:p>
          <a:p>
            <a:r>
              <a:rPr lang="nb-NO" sz="2000" dirty="0"/>
              <a:t>Tid: 24.04.2023 kl.09.30-11.00, </a:t>
            </a:r>
            <a:br>
              <a:rPr lang="nb-NO" sz="2000" dirty="0"/>
            </a:br>
            <a:r>
              <a:rPr lang="nb-NO" sz="2000" dirty="0"/>
              <a:t>Restaurant Pynt Eidsvoll</a:t>
            </a:r>
          </a:p>
        </p:txBody>
      </p:sp>
      <p:pic>
        <p:nvPicPr>
          <p:cNvPr id="8" name="Bilde 7">
            <a:extLst>
              <a:ext uri="{FF2B5EF4-FFF2-40B4-BE49-F238E27FC236}">
                <a16:creationId xmlns:a16="http://schemas.microsoft.com/office/drawing/2014/main" id="{860E0A93-C800-737B-FED1-FE72B57E4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7711" y="3963194"/>
            <a:ext cx="1879542" cy="1749018"/>
          </a:xfrm>
          <a:prstGeom prst="rect">
            <a:avLst/>
          </a:prstGeom>
        </p:spPr>
      </p:pic>
      <p:pic>
        <p:nvPicPr>
          <p:cNvPr id="10" name="Bilde 9">
            <a:extLst>
              <a:ext uri="{FF2B5EF4-FFF2-40B4-BE49-F238E27FC236}">
                <a16:creationId xmlns:a16="http://schemas.microsoft.com/office/drawing/2014/main" id="{4C8027E4-1D09-9FED-B728-60840130C5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455" y="3963194"/>
            <a:ext cx="1761039" cy="1749018"/>
          </a:xfrm>
          <a:prstGeom prst="rect">
            <a:avLst/>
          </a:prstGeom>
        </p:spPr>
      </p:pic>
      <p:sp>
        <p:nvSpPr>
          <p:cNvPr id="11" name="TekstSylinder 10">
            <a:extLst>
              <a:ext uri="{FF2B5EF4-FFF2-40B4-BE49-F238E27FC236}">
                <a16:creationId xmlns:a16="http://schemas.microsoft.com/office/drawing/2014/main" id="{5CF91D1D-A543-C10C-8634-EAFDC938D9FA}"/>
              </a:ext>
            </a:extLst>
          </p:cNvPr>
          <p:cNvSpPr txBox="1"/>
          <p:nvPr/>
        </p:nvSpPr>
        <p:spPr>
          <a:xfrm>
            <a:off x="6194474" y="6286472"/>
            <a:ext cx="2352191" cy="338554"/>
          </a:xfrm>
          <a:prstGeom prst="rect">
            <a:avLst/>
          </a:prstGeom>
          <a:noFill/>
        </p:spPr>
        <p:txBody>
          <a:bodyPr wrap="square" rtlCol="0">
            <a:spAutoFit/>
          </a:bodyPr>
          <a:lstStyle/>
          <a:p>
            <a:r>
              <a:rPr lang="nb-NO" sz="1600" b="1" dirty="0"/>
              <a:t>Bilde fra EUB 1991</a:t>
            </a:r>
          </a:p>
        </p:txBody>
      </p:sp>
    </p:spTree>
    <p:extLst>
      <p:ext uri="{BB962C8B-B14F-4D97-AF65-F5344CB8AC3E}">
        <p14:creationId xmlns:p14="http://schemas.microsoft.com/office/powerpoint/2010/main" val="1040171061"/>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29B7E0-0FD0-DF05-F2B8-94168BBDC5B4}"/>
              </a:ext>
            </a:extLst>
          </p:cNvPr>
          <p:cNvSpPr>
            <a:spLocks noGrp="1"/>
          </p:cNvSpPr>
          <p:nvPr>
            <p:ph type="ctrTitle"/>
          </p:nvPr>
        </p:nvSpPr>
        <p:spPr>
          <a:xfrm>
            <a:off x="1242646" y="422030"/>
            <a:ext cx="9144000" cy="738628"/>
          </a:xfrm>
        </p:spPr>
        <p:txBody>
          <a:bodyPr>
            <a:normAutofit/>
          </a:bodyPr>
          <a:lstStyle/>
          <a:p>
            <a:r>
              <a:rPr lang="nb-NO" sz="3200" b="1" dirty="0"/>
              <a:t>Hva ønsker VBF at kommunen skal gjøre?</a:t>
            </a:r>
          </a:p>
        </p:txBody>
      </p:sp>
      <p:sp>
        <p:nvSpPr>
          <p:cNvPr id="3" name="Undertittel 2">
            <a:extLst>
              <a:ext uri="{FF2B5EF4-FFF2-40B4-BE49-F238E27FC236}">
                <a16:creationId xmlns:a16="http://schemas.microsoft.com/office/drawing/2014/main" id="{1685A98D-6D37-92D9-798D-BDE820DE3BF3}"/>
              </a:ext>
            </a:extLst>
          </p:cNvPr>
          <p:cNvSpPr>
            <a:spLocks noGrp="1"/>
          </p:cNvSpPr>
          <p:nvPr>
            <p:ph type="subTitle" idx="1"/>
          </p:nvPr>
        </p:nvSpPr>
        <p:spPr>
          <a:xfrm>
            <a:off x="1524000" y="1674055"/>
            <a:ext cx="9144000" cy="3583745"/>
          </a:xfrm>
        </p:spPr>
        <p:txBody>
          <a:bodyPr>
            <a:noAutofit/>
          </a:bodyPr>
          <a:lstStyle/>
          <a:p>
            <a:pPr algn="l">
              <a:lnSpc>
                <a:spcPct val="120000"/>
              </a:lnSpc>
            </a:pPr>
            <a:r>
              <a:rPr lang="nb-NO" sz="2000" dirty="0"/>
              <a:t>VBF ønsker en ny type skilting, samt merking på asfalt.</a:t>
            </a:r>
          </a:p>
          <a:p>
            <a:pPr algn="l">
              <a:lnSpc>
                <a:spcPct val="120000"/>
              </a:lnSpc>
            </a:pPr>
            <a:r>
              <a:rPr lang="nb-NO" sz="2000" dirty="0"/>
              <a:t>Eks: Parkering kun tillat for VBF og Skibladner i perioden (f.eks.)15 april-15 oktober. Gyldig parkeringsbevis fra VBF eller vise gyldig billett på Skibladner.</a:t>
            </a:r>
          </a:p>
          <a:p>
            <a:pPr algn="l">
              <a:lnSpc>
                <a:spcPct val="120000"/>
              </a:lnSpc>
            </a:pPr>
            <a:r>
              <a:rPr lang="nb-NO" sz="2000" dirty="0"/>
              <a:t>Borttauing på eiers regning. (Samme som på parkering til tinghuset, ser dette fungerer veldig bra på disse parkeringsområdene.)</a:t>
            </a:r>
          </a:p>
          <a:p>
            <a:pPr algn="l"/>
            <a:r>
              <a:rPr lang="nb-NO" sz="2000" dirty="0"/>
              <a:t>Dette gir:</a:t>
            </a:r>
          </a:p>
          <a:p>
            <a:pPr marL="457200" indent="-457200" algn="l">
              <a:buAutoNum type="arabicPeriod"/>
            </a:pPr>
            <a:r>
              <a:rPr lang="nb-NO" sz="2000" dirty="0"/>
              <a:t>bussparkering til Skibladner</a:t>
            </a:r>
          </a:p>
          <a:p>
            <a:pPr marL="457200" indent="-457200" algn="l">
              <a:buAutoNum type="arabicPeriod"/>
            </a:pPr>
            <a:r>
              <a:rPr lang="nb-NO" sz="2000" dirty="0"/>
              <a:t>1 HC- parkering</a:t>
            </a:r>
          </a:p>
          <a:p>
            <a:pPr marL="457200" indent="-457200" algn="l">
              <a:buAutoNum type="arabicPeriod"/>
            </a:pPr>
            <a:r>
              <a:rPr lang="nb-NO" sz="2000" dirty="0"/>
              <a:t>Ca 20 plasser vi kan dele med reisende med Skibladner. </a:t>
            </a:r>
          </a:p>
          <a:p>
            <a:pPr marL="457200" indent="-457200" algn="l">
              <a:buAutoNum type="arabicPeriod"/>
            </a:pPr>
            <a:r>
              <a:rPr lang="nb-NO" sz="2000" dirty="0"/>
              <a:t>Dessverre ingen plass til de som kommer med bil og båthenger, for de som skal benytte den kommunale båtutsettingsrampen.</a:t>
            </a:r>
          </a:p>
          <a:p>
            <a:pPr marL="457200" indent="-457200" algn="l">
              <a:buAutoNum type="arabicPeriod"/>
            </a:pPr>
            <a:r>
              <a:rPr lang="nb-NO" sz="2000" dirty="0"/>
              <a:t>Hva har vi i dag?  Ingen parkeringsplasser tilgjengelig i området.</a:t>
            </a:r>
          </a:p>
        </p:txBody>
      </p:sp>
      <p:pic>
        <p:nvPicPr>
          <p:cNvPr id="5" name="Bilde 4">
            <a:extLst>
              <a:ext uri="{FF2B5EF4-FFF2-40B4-BE49-F238E27FC236}">
                <a16:creationId xmlns:a16="http://schemas.microsoft.com/office/drawing/2014/main" id="{366D73FA-BFC2-0891-0D1F-2CE7A0905A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1630" y="166231"/>
            <a:ext cx="2002523" cy="1988854"/>
          </a:xfrm>
          <a:prstGeom prst="rect">
            <a:avLst/>
          </a:prstGeom>
        </p:spPr>
      </p:pic>
    </p:spTree>
    <p:extLst>
      <p:ext uri="{BB962C8B-B14F-4D97-AF65-F5344CB8AC3E}">
        <p14:creationId xmlns:p14="http://schemas.microsoft.com/office/powerpoint/2010/main" val="4489674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455CC9-9B15-E12D-B4F6-6A37B3D587B8}"/>
              </a:ext>
            </a:extLst>
          </p:cNvPr>
          <p:cNvSpPr>
            <a:spLocks noGrp="1"/>
          </p:cNvSpPr>
          <p:nvPr>
            <p:ph type="title"/>
          </p:nvPr>
        </p:nvSpPr>
        <p:spPr>
          <a:xfrm>
            <a:off x="838200" y="365125"/>
            <a:ext cx="10515600" cy="450801"/>
          </a:xfrm>
        </p:spPr>
        <p:txBody>
          <a:bodyPr>
            <a:normAutofit fontScale="90000"/>
          </a:bodyPr>
          <a:lstStyle/>
          <a:p>
            <a:r>
              <a:rPr lang="nb-NO" dirty="0"/>
              <a:t>Regelverk, strategi og tiltak</a:t>
            </a:r>
          </a:p>
        </p:txBody>
      </p:sp>
      <p:sp>
        <p:nvSpPr>
          <p:cNvPr id="3" name="Plassholder for innhold 2">
            <a:extLst>
              <a:ext uri="{FF2B5EF4-FFF2-40B4-BE49-F238E27FC236}">
                <a16:creationId xmlns:a16="http://schemas.microsoft.com/office/drawing/2014/main" id="{D448CBB4-D124-962D-C007-6CB31B842C8A}"/>
              </a:ext>
            </a:extLst>
          </p:cNvPr>
          <p:cNvSpPr>
            <a:spLocks noGrp="1"/>
          </p:cNvSpPr>
          <p:nvPr>
            <p:ph idx="1"/>
          </p:nvPr>
        </p:nvSpPr>
        <p:spPr>
          <a:xfrm>
            <a:off x="838200" y="984738"/>
            <a:ext cx="10515600" cy="5192225"/>
          </a:xfrm>
        </p:spPr>
        <p:txBody>
          <a:bodyPr>
            <a:normAutofit fontScale="47500" lnSpcReduction="20000"/>
          </a:bodyPr>
          <a:lstStyle/>
          <a:p>
            <a:r>
              <a:rPr lang="nb-NO" sz="3300" dirty="0"/>
              <a:t>- </a:t>
            </a:r>
            <a:r>
              <a:rPr lang="nb-NO" sz="3300" dirty="0">
                <a:highlight>
                  <a:srgbClr val="FFFF00"/>
                </a:highlight>
              </a:rPr>
              <a:t>Området er regulert som havneområde.  IKKE OFFENTLIG PARKERING!</a:t>
            </a:r>
          </a:p>
          <a:p>
            <a:pPr>
              <a:lnSpc>
                <a:spcPct val="120000"/>
              </a:lnSpc>
            </a:pPr>
            <a:r>
              <a:rPr lang="nb-NO" sz="3300" dirty="0">
                <a:highlight>
                  <a:srgbClr val="FFFF00"/>
                </a:highlight>
              </a:rPr>
              <a:t>Ved Vorma er følgende arealer til offentlig trafikkområde avsatt til:</a:t>
            </a:r>
            <a:br>
              <a:rPr lang="nb-NO" sz="3300" dirty="0">
                <a:highlight>
                  <a:srgbClr val="FFFF00"/>
                </a:highlight>
              </a:rPr>
            </a:br>
            <a:r>
              <a:rPr lang="nb-NO" sz="3300" dirty="0">
                <a:highlight>
                  <a:srgbClr val="FFFF00"/>
                </a:highlight>
              </a:rPr>
              <a:t> - Område TK 1 skal benyttes til trafikkområde kai, eksisterende brygge for Skibladner.</a:t>
            </a:r>
            <a:br>
              <a:rPr lang="nb-NO" sz="3300" dirty="0">
                <a:highlight>
                  <a:srgbClr val="FFFF00"/>
                </a:highlight>
              </a:rPr>
            </a:br>
            <a:br>
              <a:rPr lang="nb-NO" sz="3300" dirty="0"/>
            </a:br>
            <a:r>
              <a:rPr lang="nb-NO" sz="3300" dirty="0">
                <a:highlight>
                  <a:srgbClr val="FFFF00"/>
                </a:highlight>
              </a:rPr>
              <a:t>- Tatt ut fra Kartinfo viser Kommuneplan 2021-2031. Regulert samferdsel, type </a:t>
            </a:r>
            <a:r>
              <a:rPr lang="nb-NO" sz="3300" u="sng" dirty="0">
                <a:highlight>
                  <a:srgbClr val="FFFF00"/>
                </a:highlight>
              </a:rPr>
              <a:t>Samlevei(?)</a:t>
            </a:r>
          </a:p>
          <a:p>
            <a:r>
              <a:rPr lang="nb-NO" sz="3400" dirty="0">
                <a:highlight>
                  <a:srgbClr val="FFFF00"/>
                </a:highlight>
              </a:rPr>
              <a:t>- Kommunen kan søke om håndhevingsmyndighet, men forteller at det ikke er penger til å gjøre dette tiltaket.</a:t>
            </a:r>
            <a:endParaRPr lang="nb-NO" sz="3400" b="1" dirty="0">
              <a:highlight>
                <a:srgbClr val="FFFF00"/>
              </a:highlight>
            </a:endParaRPr>
          </a:p>
          <a:p>
            <a:pPr>
              <a:lnSpc>
                <a:spcPct val="120000"/>
              </a:lnSpc>
            </a:pPr>
            <a:r>
              <a:rPr lang="nb-NO" sz="2500" b="0" i="0" dirty="0">
                <a:effectLst/>
                <a:latin typeface="Source Sans Pro" panose="020B0503030403020204" pitchFamily="34" charset="0"/>
              </a:rPr>
              <a:t> </a:t>
            </a:r>
            <a:r>
              <a:rPr lang="nb-NO" sz="2900" b="1" u="sng" dirty="0">
                <a:latin typeface="Source Sans Pro" panose="020B0503030403020204" pitchFamily="34" charset="0"/>
              </a:rPr>
              <a:t>§ 3</a:t>
            </a:r>
            <a:r>
              <a:rPr lang="nb-NO" sz="2900" b="1" i="0" dirty="0">
                <a:effectLst/>
                <a:latin typeface="Source Sans Pro" panose="020B0503030403020204" pitchFamily="34" charset="0"/>
              </a:rPr>
              <a:t>. Håndhevingsmyndighet</a:t>
            </a:r>
            <a:endParaRPr lang="nb-NO" sz="2500" b="0" i="0" dirty="0">
              <a:solidFill>
                <a:srgbClr val="3E3832"/>
              </a:solidFill>
              <a:effectLst/>
              <a:latin typeface="Source Sans Pro" panose="020B0503030403020204" pitchFamily="34" charset="0"/>
            </a:endParaRPr>
          </a:p>
          <a:p>
            <a:pPr algn="l">
              <a:lnSpc>
                <a:spcPct val="120000"/>
              </a:lnSpc>
            </a:pPr>
            <a:r>
              <a:rPr lang="nb-NO" sz="2500" i="0" dirty="0">
                <a:solidFill>
                  <a:srgbClr val="3E3832"/>
                </a:solidFill>
                <a:effectLst/>
                <a:latin typeface="Source Sans Pro" panose="020B0503030403020204" pitchFamily="34" charset="0"/>
              </a:rPr>
              <a:t>Vegdirektoratet kan, etter søknad fra en kommune, tildele kommunen myndighet til å ilegge gebyr etter </a:t>
            </a:r>
            <a:r>
              <a:rPr lang="nb-NO" sz="2500" i="0" dirty="0">
                <a:solidFill>
                  <a:srgbClr val="0067C5"/>
                </a:solidFill>
                <a:effectLst/>
                <a:latin typeface="Source Sans Pro" panose="020B0503030403020204" pitchFamily="34" charset="0"/>
                <a:hlinkClick r:id="rId2"/>
              </a:rPr>
              <a:t>§ 2</a:t>
            </a:r>
            <a:r>
              <a:rPr lang="nb-NO" sz="2500" i="0" dirty="0">
                <a:solidFill>
                  <a:srgbClr val="3E3832"/>
                </a:solidFill>
                <a:effectLst/>
                <a:latin typeface="Source Sans Pro" panose="020B0503030403020204" pitchFamily="34" charset="0"/>
              </a:rPr>
              <a:t>, jf. </a:t>
            </a:r>
            <a:r>
              <a:rPr lang="nb-NO" sz="2500" i="0" dirty="0">
                <a:solidFill>
                  <a:srgbClr val="0067C5"/>
                </a:solidFill>
                <a:effectLst/>
                <a:latin typeface="Source Sans Pro" panose="020B0503030403020204" pitchFamily="34" charset="0"/>
                <a:hlinkClick r:id="rId3"/>
              </a:rPr>
              <a:t>vegtrafikkloven § 31a</a:t>
            </a:r>
            <a:r>
              <a:rPr lang="nb-NO" sz="2500" i="0" dirty="0">
                <a:solidFill>
                  <a:srgbClr val="3E3832"/>
                </a:solidFill>
                <a:effectLst/>
                <a:latin typeface="Source Sans Pro" panose="020B0503030403020204" pitchFamily="34" charset="0"/>
              </a:rPr>
              <a:t>. Uttalelse fra vedkommende politimester skal følge søknaden</a:t>
            </a:r>
            <a:r>
              <a:rPr lang="nb-NO" sz="2500" i="0" u="sng" dirty="0">
                <a:solidFill>
                  <a:srgbClr val="3E3832"/>
                </a:solidFill>
                <a:effectLst/>
                <a:latin typeface="Source Sans Pro" panose="020B0503030403020204" pitchFamily="34" charset="0"/>
              </a:rPr>
              <a:t>.</a:t>
            </a:r>
          </a:p>
          <a:p>
            <a:pPr algn="l"/>
            <a:r>
              <a:rPr lang="nb-NO" sz="2500" b="0" i="0" dirty="0">
                <a:solidFill>
                  <a:srgbClr val="3E3832"/>
                </a:solidFill>
                <a:effectLst/>
                <a:latin typeface="Source Sans Pro" panose="020B0503030403020204" pitchFamily="34" charset="0"/>
              </a:rPr>
              <a:t>Myndighet etter annet ledd skal omfatte hele kommunen og alle typer stans- og parkeringsovertredelser som kan medføre gebyr.</a:t>
            </a:r>
          </a:p>
          <a:p>
            <a:pPr algn="l">
              <a:lnSpc>
                <a:spcPct val="120000"/>
              </a:lnSpc>
            </a:pPr>
            <a:r>
              <a:rPr lang="nb-NO" sz="3800" b="0" i="0" dirty="0">
                <a:effectLst/>
                <a:highlight>
                  <a:srgbClr val="00FF00"/>
                </a:highlight>
                <a:latin typeface="Source Sans Pro" panose="020B0503030403020204" pitchFamily="34" charset="0"/>
              </a:rPr>
              <a:t>I kommune med håndhevingsmyndighet tilfaller gebyrinntekten kommunen</a:t>
            </a:r>
            <a:r>
              <a:rPr lang="nb-NO" sz="2900" b="0" i="0" dirty="0">
                <a:effectLst/>
                <a:latin typeface="Source Sans Pro" panose="020B0503030403020204" pitchFamily="34" charset="0"/>
              </a:rPr>
              <a:t>. </a:t>
            </a:r>
            <a:r>
              <a:rPr lang="nb-NO" sz="2500" b="0" i="0" dirty="0">
                <a:solidFill>
                  <a:srgbClr val="3E3832"/>
                </a:solidFill>
                <a:effectLst/>
                <a:latin typeface="Source Sans Pro" panose="020B0503030403020204" pitchFamily="34" charset="0"/>
              </a:rPr>
              <a:t>Ved overtredelser håndhevet av politiet ved bruk av gebyrblanketter fra Statens innkrevingssentral, tilfaller gebyrinntekten staten. Kommuner med håndhevingsmyndighet er ansvarlig for all klagebehandling med hjemmel i </a:t>
            </a:r>
            <a:r>
              <a:rPr lang="nb-NO" sz="2500" b="0" i="0" u="sng" dirty="0">
                <a:solidFill>
                  <a:srgbClr val="0067C5"/>
                </a:solidFill>
                <a:effectLst/>
                <a:latin typeface="Source Sans Pro" panose="020B0503030403020204" pitchFamily="34" charset="0"/>
                <a:hlinkClick r:id="rId4"/>
              </a:rPr>
              <a:t>§ 7</a:t>
            </a:r>
            <a:r>
              <a:rPr lang="nb-NO" sz="2500" b="0" i="0" dirty="0">
                <a:solidFill>
                  <a:srgbClr val="3E3832"/>
                </a:solidFill>
                <a:effectLst/>
                <a:latin typeface="Source Sans Pro" panose="020B0503030403020204" pitchFamily="34" charset="0"/>
              </a:rPr>
              <a:t>. Politiet behandler likevel klager på gebyr ilagt ved bruk av blankett fra Statens innkrevingssentral.</a:t>
            </a:r>
          </a:p>
          <a:p>
            <a:pPr algn="l">
              <a:lnSpc>
                <a:spcPct val="120000"/>
              </a:lnSpc>
            </a:pPr>
            <a:r>
              <a:rPr lang="nb-NO" sz="3400" b="0" i="0" dirty="0">
                <a:effectLst/>
                <a:latin typeface="Source Sans Pro" panose="020B0503030403020204" pitchFamily="34" charset="0"/>
              </a:rPr>
              <a:t>Kommunal håndheving skal utføres av personell ansatt i kommunen eller parkeringsselskap heleid av kommune(r). </a:t>
            </a:r>
            <a:r>
              <a:rPr lang="nb-NO" sz="2500" b="0" i="0" dirty="0">
                <a:solidFill>
                  <a:srgbClr val="3E3832"/>
                </a:solidFill>
                <a:effectLst/>
                <a:latin typeface="Source Sans Pro" panose="020B0503030403020204" pitchFamily="34" charset="0"/>
              </a:rPr>
              <a:t>Parkeringsselskap anses som forvaltningsorgan etter </a:t>
            </a:r>
            <a:r>
              <a:rPr lang="nb-NO" sz="2500" b="0" i="0" u="sng" dirty="0">
                <a:solidFill>
                  <a:srgbClr val="0067C5"/>
                </a:solidFill>
                <a:effectLst/>
                <a:latin typeface="Source Sans Pro" panose="020B0503030403020204" pitchFamily="34" charset="0"/>
                <a:hlinkClick r:id="rId5"/>
              </a:rPr>
              <a:t>forvaltningsloven § 1</a:t>
            </a:r>
            <a:r>
              <a:rPr lang="nb-NO" sz="2500" b="0" i="0" dirty="0">
                <a:solidFill>
                  <a:srgbClr val="3E3832"/>
                </a:solidFill>
                <a:effectLst/>
                <a:latin typeface="Source Sans Pro" panose="020B0503030403020204" pitchFamily="34" charset="0"/>
              </a:rPr>
              <a:t>. Personellet må ha fått tilfredsstillende opplæring og skal være uniformert. Dersom føreren krever det, må vedkommende legitimere seg, eventuelt med tjenestenummer.</a:t>
            </a:r>
          </a:p>
          <a:p>
            <a:pPr algn="l">
              <a:lnSpc>
                <a:spcPct val="120000"/>
              </a:lnSpc>
            </a:pPr>
            <a:r>
              <a:rPr lang="nb-NO" sz="3400" b="0" i="0" dirty="0">
                <a:solidFill>
                  <a:srgbClr val="3E3832"/>
                </a:solidFill>
                <a:effectLst/>
                <a:highlight>
                  <a:srgbClr val="00FF00"/>
                </a:highlight>
                <a:latin typeface="Source Sans Pro" panose="020B0503030403020204" pitchFamily="34" charset="0"/>
              </a:rPr>
              <a:t>Kommuner kan samarbeide om håndheving av gebyrovertredelser i samsvar med kommunelovens bestemmelser, </a:t>
            </a:r>
            <a:r>
              <a:rPr lang="nb-NO" sz="3400" b="0" i="0" dirty="0">
                <a:solidFill>
                  <a:srgbClr val="3E3832"/>
                </a:solidFill>
                <a:effectLst/>
                <a:latin typeface="Source Sans Pro" panose="020B0503030403020204" pitchFamily="34" charset="0"/>
              </a:rPr>
              <a:t>jf. </a:t>
            </a:r>
            <a:r>
              <a:rPr lang="nb-NO" sz="3400" b="0" i="0" u="sng" dirty="0">
                <a:solidFill>
                  <a:srgbClr val="0067C5"/>
                </a:solidFill>
                <a:effectLst/>
                <a:latin typeface="Source Sans Pro" panose="020B0503030403020204" pitchFamily="34" charset="0"/>
                <a:hlinkClick r:id="rId6"/>
              </a:rPr>
              <a:t>kommuneloven kapittel 5</a:t>
            </a:r>
            <a:r>
              <a:rPr lang="nb-NO" sz="3400" b="0" i="0" dirty="0">
                <a:solidFill>
                  <a:srgbClr val="3E3832"/>
                </a:solidFill>
                <a:effectLst/>
                <a:latin typeface="Source Sans Pro" panose="020B0503030403020204" pitchFamily="34" charset="0"/>
              </a:rPr>
              <a:t>.</a:t>
            </a:r>
          </a:p>
        </p:txBody>
      </p:sp>
      <p:pic>
        <p:nvPicPr>
          <p:cNvPr id="5" name="Bilde 4">
            <a:extLst>
              <a:ext uri="{FF2B5EF4-FFF2-40B4-BE49-F238E27FC236}">
                <a16:creationId xmlns:a16="http://schemas.microsoft.com/office/drawing/2014/main" id="{8933FC73-FF75-717C-F029-5A1494AF3E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9751" y="365125"/>
            <a:ext cx="1904049" cy="1891052"/>
          </a:xfrm>
          <a:prstGeom prst="rect">
            <a:avLst/>
          </a:prstGeom>
        </p:spPr>
      </p:pic>
    </p:spTree>
    <p:extLst>
      <p:ext uri="{BB962C8B-B14F-4D97-AF65-F5344CB8AC3E}">
        <p14:creationId xmlns:p14="http://schemas.microsoft.com/office/powerpoint/2010/main" val="759490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E78060-41B8-A5E1-A36E-87CFBD17CD60}"/>
              </a:ext>
            </a:extLst>
          </p:cNvPr>
          <p:cNvSpPr>
            <a:spLocks noGrp="1"/>
          </p:cNvSpPr>
          <p:nvPr>
            <p:ph type="title"/>
          </p:nvPr>
        </p:nvSpPr>
        <p:spPr/>
        <p:txBody>
          <a:bodyPr>
            <a:normAutofit/>
          </a:bodyPr>
          <a:lstStyle/>
          <a:p>
            <a:pPr>
              <a:lnSpc>
                <a:spcPct val="107000"/>
              </a:lnSpc>
              <a:spcAft>
                <a:spcPts val="800"/>
              </a:spcAft>
            </a:pPr>
            <a:br>
              <a:rPr lang="nb-NO" sz="1800" dirty="0"/>
            </a:br>
            <a:endParaRPr lang="nb-NO" sz="1800" dirty="0"/>
          </a:p>
        </p:txBody>
      </p:sp>
      <p:sp>
        <p:nvSpPr>
          <p:cNvPr id="3" name="Plassholder for innhold 2">
            <a:extLst>
              <a:ext uri="{FF2B5EF4-FFF2-40B4-BE49-F238E27FC236}">
                <a16:creationId xmlns:a16="http://schemas.microsoft.com/office/drawing/2014/main" id="{15D6AD45-F882-11A9-ADBC-50EC95E4B8DD}"/>
              </a:ext>
            </a:extLst>
          </p:cNvPr>
          <p:cNvSpPr>
            <a:spLocks noGrp="1"/>
          </p:cNvSpPr>
          <p:nvPr>
            <p:ph idx="1"/>
          </p:nvPr>
        </p:nvSpPr>
        <p:spPr>
          <a:xfrm>
            <a:off x="838200" y="900332"/>
            <a:ext cx="10515600" cy="5276631"/>
          </a:xfrm>
        </p:spPr>
        <p:txBody>
          <a:bodyPr>
            <a:normAutofit fontScale="92500" lnSpcReduction="10000"/>
          </a:bodyPr>
          <a:lstStyle/>
          <a:p>
            <a:r>
              <a:rPr lang="nb-NO" sz="2400" b="1" u="sng" dirty="0"/>
              <a:t>Parkeringsstrategi Eidsvoll sentrum </a:t>
            </a:r>
          </a:p>
          <a:p>
            <a:pPr marL="0" indent="0">
              <a:buNone/>
            </a:pPr>
            <a:r>
              <a:rPr lang="nb-NO" sz="2400" b="1" dirty="0"/>
              <a:t>    Oppdragsgiver Eidsvoll Kommune</a:t>
            </a:r>
            <a:br>
              <a:rPr lang="nb-NO" sz="2400" b="1" dirty="0"/>
            </a:br>
            <a:r>
              <a:rPr lang="nb-NO" sz="2400" b="1" dirty="0"/>
              <a:t>     </a:t>
            </a:r>
            <a:r>
              <a:rPr lang="nb-NO" sz="2400" dirty="0"/>
              <a:t>Emne: Parkering, Dato </a:t>
            </a:r>
            <a:r>
              <a:rPr lang="nb-NO" sz="2400" u="sng" dirty="0">
                <a:highlight>
                  <a:srgbClr val="FFFF00"/>
                </a:highlight>
              </a:rPr>
              <a:t>28.02.2018 </a:t>
            </a:r>
          </a:p>
          <a:p>
            <a:pPr marL="0" indent="0" algn="l">
              <a:lnSpc>
                <a:spcPct val="120000"/>
              </a:lnSpc>
              <a:buNone/>
            </a:pPr>
            <a:r>
              <a:rPr lang="nb-NO" sz="2400" dirty="0">
                <a:hlinkClick r:id="rId2"/>
              </a:rPr>
              <a:t>https://webhotel3.gisline.no/GisLinePlanarkiv/3035/023728200/Dokumenter/Kunnskapsgrunnlag_parkeringsstrategi.pdf</a:t>
            </a:r>
            <a:br>
              <a:rPr lang="nb-NO" sz="2400" dirty="0"/>
            </a:br>
            <a:r>
              <a:rPr lang="nb-NO" sz="2400" dirty="0"/>
              <a:t>*Sitat: «Forslag til løsningen skal bidra til å rydde opp i dagens utflytende og litt rotete parkeringssituasjon.»</a:t>
            </a:r>
            <a:br>
              <a:rPr lang="nb-NO" sz="2400" dirty="0"/>
            </a:br>
            <a:r>
              <a:rPr lang="nb-NO" sz="2400" dirty="0"/>
              <a:t> I denne rapporten er satt opp 5 og 10 års planer. I disse planene er det gitt anbefaling om regulert parkering, avgiftsparkering i gitte områder og egen parkeringsvakt i kommunen. </a:t>
            </a:r>
          </a:p>
          <a:p>
            <a:pPr algn="l">
              <a:lnSpc>
                <a:spcPct val="120000"/>
              </a:lnSpc>
            </a:pPr>
            <a:r>
              <a:rPr lang="nb-NO" sz="2400" u="sng" dirty="0"/>
              <a:t>Få klarhet i eierforholdet av grunnen</a:t>
            </a:r>
            <a:r>
              <a:rPr lang="nb-NO" sz="2400" dirty="0"/>
              <a:t>, kommunen hevder de har tatt over området. </a:t>
            </a:r>
            <a:br>
              <a:rPr lang="nb-NO" sz="2400" dirty="0"/>
            </a:br>
            <a:r>
              <a:rPr lang="nb-NO" sz="2400" dirty="0"/>
              <a:t>Bane Nor sier de fortsatt er eier og at Kommunen drifter på lik linje som VBF dette området, med hver sine oppgaver. Dette kommer frem i - Avtale om etablering og drift av småbåthavn.(09/12-99)Mellom VBF og JBV, NSB-GMB. </a:t>
            </a:r>
          </a:p>
          <a:p>
            <a:pPr algn="l">
              <a:lnSpc>
                <a:spcPct val="120000"/>
              </a:lnSpc>
            </a:pPr>
            <a:endParaRPr lang="nb-NO" dirty="0"/>
          </a:p>
        </p:txBody>
      </p:sp>
      <p:pic>
        <p:nvPicPr>
          <p:cNvPr id="5" name="Bilde 4">
            <a:extLst>
              <a:ext uri="{FF2B5EF4-FFF2-40B4-BE49-F238E27FC236}">
                <a16:creationId xmlns:a16="http://schemas.microsoft.com/office/drawing/2014/main" id="{CE853030-689C-6E92-51C8-8C7D890805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9260" y="365125"/>
            <a:ext cx="1566426" cy="1555734"/>
          </a:xfrm>
          <a:prstGeom prst="rect">
            <a:avLst/>
          </a:prstGeom>
        </p:spPr>
      </p:pic>
    </p:spTree>
    <p:extLst>
      <p:ext uri="{BB962C8B-B14F-4D97-AF65-F5344CB8AC3E}">
        <p14:creationId xmlns:p14="http://schemas.microsoft.com/office/powerpoint/2010/main" val="3895010012"/>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E78060-41B8-A5E1-A36E-87CFBD17CD60}"/>
              </a:ext>
            </a:extLst>
          </p:cNvPr>
          <p:cNvSpPr>
            <a:spLocks noGrp="1"/>
          </p:cNvSpPr>
          <p:nvPr>
            <p:ph type="title"/>
          </p:nvPr>
        </p:nvSpPr>
        <p:spPr/>
        <p:txBody>
          <a:bodyPr>
            <a:normAutofit/>
          </a:bodyPr>
          <a:lstStyle/>
          <a:p>
            <a:pPr>
              <a:lnSpc>
                <a:spcPct val="107000"/>
              </a:lnSpc>
              <a:spcAft>
                <a:spcPts val="800"/>
              </a:spcAft>
            </a:pPr>
            <a:br>
              <a:rPr lang="nb-NO" sz="1800" dirty="0"/>
            </a:br>
            <a:endParaRPr lang="nb-NO" sz="1800" dirty="0"/>
          </a:p>
        </p:txBody>
      </p:sp>
      <p:sp>
        <p:nvSpPr>
          <p:cNvPr id="3" name="Plassholder for innhold 2">
            <a:extLst>
              <a:ext uri="{FF2B5EF4-FFF2-40B4-BE49-F238E27FC236}">
                <a16:creationId xmlns:a16="http://schemas.microsoft.com/office/drawing/2014/main" id="{C237FC04-CED8-96FC-EAC7-51140F76F017}"/>
              </a:ext>
            </a:extLst>
          </p:cNvPr>
          <p:cNvSpPr>
            <a:spLocks noGrp="1"/>
          </p:cNvSpPr>
          <p:nvPr>
            <p:ph idx="1"/>
          </p:nvPr>
        </p:nvSpPr>
        <p:spPr/>
        <p:txBody>
          <a:bodyPr>
            <a:normAutofit fontScale="55000" lnSpcReduction="20000"/>
          </a:bodyPr>
          <a:lstStyle/>
          <a:p>
            <a:r>
              <a:rPr lang="nb-NO" dirty="0"/>
              <a:t>VBF kommer ingen vei videre i denne saken da kommunalteknisk ikke ønsker å møte oss. </a:t>
            </a:r>
          </a:p>
          <a:p>
            <a:r>
              <a:rPr lang="nb-NO" dirty="0"/>
              <a:t>Vi vet ikke om kommunen har en plan i området, for å tilrettelegge for Skibladner til den 18 juni 2023, eller oss.</a:t>
            </a:r>
          </a:p>
          <a:p>
            <a:r>
              <a:rPr lang="nb-NO" dirty="0"/>
              <a:t>Vi vet igjennom artikkel i EUB at politiet skal ta opp dette i politiråd neste uke, der skal Ordfører Hege Svendsen delta.</a:t>
            </a:r>
          </a:p>
          <a:p>
            <a:r>
              <a:rPr lang="nb-NO" dirty="0"/>
              <a:t>Tiden renner i fra oss igjen og vi er maktesløse. </a:t>
            </a:r>
          </a:p>
          <a:p>
            <a:pPr>
              <a:lnSpc>
                <a:spcPct val="120000"/>
              </a:lnSpc>
            </a:pPr>
            <a:r>
              <a:rPr lang="nb-NO" dirty="0"/>
              <a:t>Det er tid for dugnad, vi skal få nye brygger, det er snart sjøsetting og turister skal komme.  Men det er ikke plass til oss!</a:t>
            </a:r>
          </a:p>
          <a:p>
            <a:pPr>
              <a:lnSpc>
                <a:spcPct val="120000"/>
              </a:lnSpc>
            </a:pPr>
            <a:r>
              <a:rPr lang="nb-NO" dirty="0"/>
              <a:t>Gratis parkering lokker, for de som skal med toget. Kanskje til Gardermoen på lang ferie, de som ikke orker å gå 30 m til Tinghuset, eller folk som skal gå tur på Mjøstråkk. </a:t>
            </a:r>
            <a:br>
              <a:rPr lang="nb-NO" dirty="0"/>
            </a:br>
            <a:r>
              <a:rPr lang="nb-NO" dirty="0"/>
              <a:t>Alle må jo få parkere i Havneområdet for å spare tid eller penger. </a:t>
            </a:r>
            <a:br>
              <a:rPr lang="nb-NO" dirty="0"/>
            </a:br>
            <a:r>
              <a:rPr lang="nb-NO" dirty="0"/>
              <a:t>Kommunen var veldig positiv å imøtekommende da de bare kunne se, høre og  love. Men hvorfor ønsker de ikke løse dette problemet? </a:t>
            </a:r>
          </a:p>
          <a:p>
            <a:pPr>
              <a:lnSpc>
                <a:spcPct val="120000"/>
              </a:lnSpc>
            </a:pPr>
            <a:r>
              <a:rPr lang="nb-NO" sz="3600" dirty="0"/>
              <a:t>Vi spør: Har kommunen lov å skilte sånn de har gjort i Havneområdet, og hvorfor heter det i dag en samlevei?</a:t>
            </a:r>
          </a:p>
          <a:p>
            <a:pPr>
              <a:lnSpc>
                <a:spcPct val="120000"/>
              </a:lnSpc>
            </a:pPr>
            <a:endParaRPr lang="nb-NO" sz="3300" dirty="0"/>
          </a:p>
          <a:p>
            <a:endParaRPr lang="nb-NO" dirty="0"/>
          </a:p>
        </p:txBody>
      </p:sp>
      <p:pic>
        <p:nvPicPr>
          <p:cNvPr id="5" name="Bilde 4">
            <a:extLst>
              <a:ext uri="{FF2B5EF4-FFF2-40B4-BE49-F238E27FC236}">
                <a16:creationId xmlns:a16="http://schemas.microsoft.com/office/drawing/2014/main" id="{40392C7D-099B-1BD3-8116-FA2E253BE1D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92602" y="432593"/>
            <a:ext cx="1334674" cy="1325564"/>
          </a:xfrm>
          <a:prstGeom prst="rect">
            <a:avLst/>
          </a:prstGeom>
        </p:spPr>
      </p:pic>
    </p:spTree>
    <p:extLst>
      <p:ext uri="{BB962C8B-B14F-4D97-AF65-F5344CB8AC3E}">
        <p14:creationId xmlns:p14="http://schemas.microsoft.com/office/powerpoint/2010/main" val="14334869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1AF4614-A62D-C58E-D4F9-BB76C731A52A}"/>
              </a:ext>
            </a:extLst>
          </p:cNvPr>
          <p:cNvSpPr>
            <a:spLocks noGrp="1"/>
          </p:cNvSpPr>
          <p:nvPr>
            <p:ph type="title"/>
          </p:nvPr>
        </p:nvSpPr>
        <p:spPr/>
        <p:txBody>
          <a:bodyPr/>
          <a:lstStyle/>
          <a:p>
            <a:r>
              <a:rPr lang="nb-NO" sz="2800" b="1" dirty="0"/>
              <a:t>b)	Kommunal ferdigstilling av Ørbekk småbåthavn og Friluftsområde</a:t>
            </a:r>
            <a:r>
              <a:rPr lang="nb-NO" dirty="0"/>
              <a:t>.</a:t>
            </a:r>
          </a:p>
        </p:txBody>
      </p:sp>
      <p:sp>
        <p:nvSpPr>
          <p:cNvPr id="3" name="Plassholder for innhold 2">
            <a:extLst>
              <a:ext uri="{FF2B5EF4-FFF2-40B4-BE49-F238E27FC236}">
                <a16:creationId xmlns:a16="http://schemas.microsoft.com/office/drawing/2014/main" id="{0F643FA3-0371-1D35-EE3F-2D446A1A4A94}"/>
              </a:ext>
            </a:extLst>
          </p:cNvPr>
          <p:cNvSpPr>
            <a:spLocks noGrp="1"/>
          </p:cNvSpPr>
          <p:nvPr>
            <p:ph idx="1"/>
          </p:nvPr>
        </p:nvSpPr>
        <p:spPr/>
        <p:txBody>
          <a:bodyPr>
            <a:normAutofit fontScale="55000" lnSpcReduction="20000"/>
          </a:bodyPr>
          <a:lstStyle/>
          <a:p>
            <a:pPr>
              <a:lnSpc>
                <a:spcPct val="120000"/>
              </a:lnSpc>
            </a:pPr>
            <a:r>
              <a:rPr lang="nb-NO" dirty="0"/>
              <a:t>Ørbekk ligger i tilknytning til Støjordet badeplass og Mjøstråkk går forbi havna. Dette er ett populært friluftsområde som er mye brukt. Både som rekreasjonsområde, møteplass, utgangspunkt for tur på Mjøstråkk, badeplass, offentlig slipp for fiskebåter og andre, og vi har hatt småbåthavn her siden utbyggingen startet på Minnesund. Vi har i dag 40 båtplasser på Ørbekk.</a:t>
            </a:r>
          </a:p>
          <a:p>
            <a:pPr>
              <a:lnSpc>
                <a:spcPct val="120000"/>
              </a:lnSpc>
            </a:pPr>
            <a:r>
              <a:rPr lang="nb-NO" dirty="0"/>
              <a:t>VBF har i dag avtale på Ørbekk om midlertidig havn til vi får tilbake vår havn på Minnesund.</a:t>
            </a:r>
          </a:p>
          <a:p>
            <a:pPr>
              <a:lnSpc>
                <a:spcPct val="120000"/>
              </a:lnSpc>
            </a:pPr>
            <a:r>
              <a:rPr lang="nb-NO" dirty="0"/>
              <a:t> Bane Nor leier nå av Eidsvoll kommune denne plassen til oss som kompensasjon frem til utbyggingen er ferdig på Minnesund. VBF har opsjon vederlagsfritt i 5 år etter avtale med Bane Nor utgår på Ørbekk/Støjordet.</a:t>
            </a:r>
          </a:p>
          <a:p>
            <a:pPr>
              <a:lnSpc>
                <a:spcPct val="120000"/>
              </a:lnSpc>
            </a:pPr>
            <a:r>
              <a:rPr lang="nb-NO" dirty="0"/>
              <a:t>Dette er en havn som ble bygd opp som avbøtende tiltak i forbindelse med utbyggingen av Dovrebanen/E6 i 1994. </a:t>
            </a:r>
          </a:p>
          <a:p>
            <a:pPr>
              <a:lnSpc>
                <a:spcPct val="120000"/>
              </a:lnSpc>
            </a:pPr>
            <a:r>
              <a:rPr lang="nb-NO" dirty="0"/>
              <a:t>Det oppsto uenighet mellom utbygger og kommunen den gang og arbeidet ble avsluttet før havnen var ferdigstilt. Kommunen tok imot en kompensasjon og skulle selv ferdigstille havnen. </a:t>
            </a:r>
          </a:p>
          <a:p>
            <a:pPr>
              <a:lnSpc>
                <a:spcPct val="120000"/>
              </a:lnSpc>
            </a:pPr>
            <a:r>
              <a:rPr lang="nb-NO" dirty="0"/>
              <a:t>Det var også en privatperson inne i dette prosjektet, som ikke ønsket å drifte den som forening, men i privat regi. Dette ble avslått da det i reguleringsplanen stå tydelig at denne skal driftes av en forening eller kommunen. </a:t>
            </a:r>
          </a:p>
          <a:p>
            <a:pPr>
              <a:lnSpc>
                <a:spcPct val="120000"/>
              </a:lnSpc>
            </a:pPr>
            <a:r>
              <a:rPr lang="nb-NO" dirty="0"/>
              <a:t>Vi var i møte med teknisk etat 03.06.23 der vi drøftet fremdriftsplan og nødvendige utbedringer i havnen.</a:t>
            </a:r>
          </a:p>
          <a:p>
            <a:pPr>
              <a:lnSpc>
                <a:spcPct val="120000"/>
              </a:lnSpc>
            </a:pPr>
            <a:r>
              <a:rPr lang="nb-NO" dirty="0"/>
              <a:t>Kommunen har ytret ønske om at Vorma båtforening skal ta over og drifte denne havnen videre for dem.</a:t>
            </a:r>
          </a:p>
        </p:txBody>
      </p:sp>
      <p:pic>
        <p:nvPicPr>
          <p:cNvPr id="5" name="Bilde 4">
            <a:extLst>
              <a:ext uri="{FF2B5EF4-FFF2-40B4-BE49-F238E27FC236}">
                <a16:creationId xmlns:a16="http://schemas.microsoft.com/office/drawing/2014/main" id="{917E6879-E30F-2F69-38E7-A57504F2D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6652" y="5274707"/>
            <a:ext cx="2475914" cy="1143336"/>
          </a:xfrm>
          <a:prstGeom prst="rect">
            <a:avLst/>
          </a:prstGeom>
        </p:spPr>
      </p:pic>
    </p:spTree>
    <p:extLst>
      <p:ext uri="{BB962C8B-B14F-4D97-AF65-F5344CB8AC3E}">
        <p14:creationId xmlns:p14="http://schemas.microsoft.com/office/powerpoint/2010/main" val="2607737205"/>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894A8F-97BB-6D60-F094-BC1EABD53B3B}"/>
              </a:ext>
            </a:extLst>
          </p:cNvPr>
          <p:cNvSpPr>
            <a:spLocks noGrp="1"/>
          </p:cNvSpPr>
          <p:nvPr>
            <p:ph type="title"/>
          </p:nvPr>
        </p:nvSpPr>
        <p:spPr/>
        <p:txBody>
          <a:bodyPr/>
          <a:lstStyle/>
          <a:p>
            <a:r>
              <a:rPr lang="nb-NO" dirty="0"/>
              <a:t>Badeplass/friluftsområde og båthavnen</a:t>
            </a:r>
            <a:endParaRPr lang="nb-NO" b="1" dirty="0"/>
          </a:p>
        </p:txBody>
      </p:sp>
      <p:pic>
        <p:nvPicPr>
          <p:cNvPr id="6" name="Plassholder for innhold 5">
            <a:extLst>
              <a:ext uri="{FF2B5EF4-FFF2-40B4-BE49-F238E27FC236}">
                <a16:creationId xmlns:a16="http://schemas.microsoft.com/office/drawing/2014/main" id="{944356D2-E6A8-4131-F2B5-078F0F0D9CF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137922" y="1690688"/>
            <a:ext cx="2810323" cy="4855111"/>
          </a:xfrm>
        </p:spPr>
      </p:pic>
      <p:pic>
        <p:nvPicPr>
          <p:cNvPr id="8" name="Plassholder for innhold 7">
            <a:extLst>
              <a:ext uri="{FF2B5EF4-FFF2-40B4-BE49-F238E27FC236}">
                <a16:creationId xmlns:a16="http://schemas.microsoft.com/office/drawing/2014/main" id="{CA451C2F-ADC9-1AFE-EF52-0801C5C261B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145195" y="1651256"/>
            <a:ext cx="3727918" cy="4841619"/>
          </a:xfrm>
        </p:spPr>
      </p:pic>
      <p:pic>
        <p:nvPicPr>
          <p:cNvPr id="3" name="Bilde 2">
            <a:extLst>
              <a:ext uri="{FF2B5EF4-FFF2-40B4-BE49-F238E27FC236}">
                <a16:creationId xmlns:a16="http://schemas.microsoft.com/office/drawing/2014/main" id="{103D11C6-F9E6-E1C5-8F95-DCC2417614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39" y="1591049"/>
            <a:ext cx="4339559" cy="2108754"/>
          </a:xfrm>
          <a:prstGeom prst="rect">
            <a:avLst/>
          </a:prstGeom>
        </p:spPr>
      </p:pic>
      <p:sp>
        <p:nvSpPr>
          <p:cNvPr id="5" name="Rektangel: avrundede hjørner 4">
            <a:extLst>
              <a:ext uri="{FF2B5EF4-FFF2-40B4-BE49-F238E27FC236}">
                <a16:creationId xmlns:a16="http://schemas.microsoft.com/office/drawing/2014/main" id="{C9AC8FD8-9BC7-92A4-ACFF-1CAAE8996ABF}"/>
              </a:ext>
            </a:extLst>
          </p:cNvPr>
          <p:cNvSpPr/>
          <p:nvPr/>
        </p:nvSpPr>
        <p:spPr>
          <a:xfrm>
            <a:off x="11099409" y="2743199"/>
            <a:ext cx="254391" cy="2336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P</a:t>
            </a:r>
          </a:p>
        </p:txBody>
      </p:sp>
      <p:sp>
        <p:nvSpPr>
          <p:cNvPr id="7" name="Rektangel: avrundede hjørner 6">
            <a:extLst>
              <a:ext uri="{FF2B5EF4-FFF2-40B4-BE49-F238E27FC236}">
                <a16:creationId xmlns:a16="http://schemas.microsoft.com/office/drawing/2014/main" id="{4DD3EEF4-991D-3745-CC3D-6DFDECCAE08B}"/>
              </a:ext>
            </a:extLst>
          </p:cNvPr>
          <p:cNvSpPr/>
          <p:nvPr/>
        </p:nvSpPr>
        <p:spPr>
          <a:xfrm>
            <a:off x="6935373" y="5753686"/>
            <a:ext cx="126610" cy="2391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P</a:t>
            </a:r>
          </a:p>
        </p:txBody>
      </p:sp>
    </p:spTree>
    <p:extLst>
      <p:ext uri="{BB962C8B-B14F-4D97-AF65-F5344CB8AC3E}">
        <p14:creationId xmlns:p14="http://schemas.microsoft.com/office/powerpoint/2010/main" val="817301910"/>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2AB793-D5FC-90F7-FFBF-5A9B3352D557}"/>
              </a:ext>
            </a:extLst>
          </p:cNvPr>
          <p:cNvSpPr>
            <a:spLocks noGrp="1"/>
          </p:cNvSpPr>
          <p:nvPr>
            <p:ph type="title"/>
          </p:nvPr>
        </p:nvSpPr>
        <p:spPr/>
        <p:txBody>
          <a:bodyPr>
            <a:normAutofit/>
          </a:bodyPr>
          <a:lstStyle/>
          <a:p>
            <a:r>
              <a:rPr lang="nb-NO" sz="3200" b="1" dirty="0"/>
              <a:t>Spørsmål vi stilte til kommunen i juni 2022.</a:t>
            </a:r>
          </a:p>
        </p:txBody>
      </p:sp>
      <p:sp>
        <p:nvSpPr>
          <p:cNvPr id="3" name="Plassholder for innhold 2">
            <a:extLst>
              <a:ext uri="{FF2B5EF4-FFF2-40B4-BE49-F238E27FC236}">
                <a16:creationId xmlns:a16="http://schemas.microsoft.com/office/drawing/2014/main" id="{1BCE995E-1F06-9E4E-12AD-7F105E595921}"/>
              </a:ext>
            </a:extLst>
          </p:cNvPr>
          <p:cNvSpPr>
            <a:spLocks noGrp="1"/>
          </p:cNvSpPr>
          <p:nvPr>
            <p:ph idx="1"/>
          </p:nvPr>
        </p:nvSpPr>
        <p:spPr/>
        <p:txBody>
          <a:bodyPr>
            <a:normAutofit fontScale="85000" lnSpcReduction="20000"/>
          </a:bodyPr>
          <a:lstStyle/>
          <a:p>
            <a:r>
              <a:rPr lang="nb-NO" dirty="0"/>
              <a:t>Utbedring av molo da denne har for stor åpning.</a:t>
            </a:r>
          </a:p>
          <a:p>
            <a:r>
              <a:rPr lang="nb-NO" dirty="0"/>
              <a:t>Lys og strøm ned til havnen.- Strøm pga sikkerhet da vi ikke har tilgang til lagring av aggregat i havna, lys for å forebygge tyveri.</a:t>
            </a:r>
          </a:p>
          <a:p>
            <a:r>
              <a:rPr lang="nb-NO" dirty="0"/>
              <a:t>Reservert parkering til medlemmene med båtplass, det er tegnet inn 5 Parkeringsplasser i havnen. </a:t>
            </a:r>
          </a:p>
          <a:p>
            <a:r>
              <a:rPr lang="nb-NO" dirty="0"/>
              <a:t>Vi ønsker egen parkering til gjester med bil og båthenger som benytter den offentlige slippen.</a:t>
            </a:r>
          </a:p>
          <a:p>
            <a:r>
              <a:rPr lang="nb-NO" dirty="0"/>
              <a:t>Mulighet for å lage gjesteplasser for båter langs den sørlige molo. </a:t>
            </a:r>
          </a:p>
          <a:p>
            <a:pPr marL="0" indent="0">
              <a:lnSpc>
                <a:spcPct val="110000"/>
              </a:lnSpc>
              <a:buNone/>
            </a:pPr>
            <a:r>
              <a:rPr lang="nb-NO" dirty="0"/>
              <a:t>Da vi ikke har fått nytt møte med teknisk har vi heller ikke fått svar på noe av dette i etterkant. Bortsett fra at vi ikke fikk lov til å lage en gjestebrygge som fast installasjon, da dette er noe kommunen selv måtte koste. Det hadde de ikke penger til og VBF fikk ikke lov til å koste dette, da vi bare leier av dem.</a:t>
            </a:r>
          </a:p>
          <a:p>
            <a:pPr marL="0" indent="0">
              <a:buNone/>
            </a:pPr>
            <a:endParaRPr lang="nb-NO" dirty="0"/>
          </a:p>
        </p:txBody>
      </p:sp>
      <p:pic>
        <p:nvPicPr>
          <p:cNvPr id="5" name="Bilde 4">
            <a:extLst>
              <a:ext uri="{FF2B5EF4-FFF2-40B4-BE49-F238E27FC236}">
                <a16:creationId xmlns:a16="http://schemas.microsoft.com/office/drawing/2014/main" id="{BF26728E-1D07-C943-3641-0353B3D0C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9301" y="365125"/>
            <a:ext cx="1565929" cy="1555240"/>
          </a:xfrm>
          <a:prstGeom prst="rect">
            <a:avLst/>
          </a:prstGeom>
        </p:spPr>
      </p:pic>
    </p:spTree>
    <p:extLst>
      <p:ext uri="{BB962C8B-B14F-4D97-AF65-F5344CB8AC3E}">
        <p14:creationId xmlns:p14="http://schemas.microsoft.com/office/powerpoint/2010/main" val="41391429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71FBF3B4-4E27-EBFF-3217-62DD988B0385}"/>
              </a:ext>
            </a:extLst>
          </p:cNvPr>
          <p:cNvSpPr>
            <a:spLocks noGrp="1"/>
          </p:cNvSpPr>
          <p:nvPr>
            <p:ph type="title"/>
          </p:nvPr>
        </p:nvSpPr>
        <p:spPr/>
        <p:txBody>
          <a:bodyPr>
            <a:normAutofit/>
          </a:bodyPr>
          <a:lstStyle/>
          <a:p>
            <a:r>
              <a:rPr lang="nb-NO" b="1" dirty="0"/>
              <a:t>Hva har skjedd?</a:t>
            </a:r>
            <a:br>
              <a:rPr lang="nb-NO" sz="4400" b="1" dirty="0"/>
            </a:br>
            <a:endParaRPr lang="nb-NO" dirty="0"/>
          </a:p>
        </p:txBody>
      </p:sp>
      <p:sp>
        <p:nvSpPr>
          <p:cNvPr id="3" name="Plassholder for innhold 2">
            <a:extLst>
              <a:ext uri="{FF2B5EF4-FFF2-40B4-BE49-F238E27FC236}">
                <a16:creationId xmlns:a16="http://schemas.microsoft.com/office/drawing/2014/main" id="{46A86484-950D-25C8-BA74-D4068A6D0E25}"/>
              </a:ext>
            </a:extLst>
          </p:cNvPr>
          <p:cNvSpPr>
            <a:spLocks noGrp="1"/>
          </p:cNvSpPr>
          <p:nvPr>
            <p:ph idx="1"/>
          </p:nvPr>
        </p:nvSpPr>
        <p:spPr>
          <a:xfrm>
            <a:off x="838200" y="1026942"/>
            <a:ext cx="10515600" cy="5584873"/>
          </a:xfrm>
        </p:spPr>
        <p:txBody>
          <a:bodyPr>
            <a:normAutofit fontScale="55000" lnSpcReduction="20000"/>
          </a:bodyPr>
          <a:lstStyle/>
          <a:p>
            <a:pPr marL="0" indent="0">
              <a:lnSpc>
                <a:spcPct val="110000"/>
              </a:lnSpc>
              <a:buNone/>
            </a:pPr>
            <a:r>
              <a:rPr lang="nb-NO" sz="2600" b="1" dirty="0"/>
              <a:t>Moloen på Ørbekk har vært ett tema siden vi kom til Ørbekk. </a:t>
            </a:r>
            <a:br>
              <a:rPr lang="nb-NO" sz="2600" b="1" dirty="0"/>
            </a:br>
            <a:br>
              <a:rPr lang="nb-NO" sz="2200" b="1" dirty="0"/>
            </a:br>
            <a:r>
              <a:rPr lang="nb-NO" sz="2200" b="1" dirty="0"/>
              <a:t>Vi har vært på kommunen i flere anledninger, blitt lovet at dett skal bli ordnet. </a:t>
            </a:r>
            <a:br>
              <a:rPr lang="nb-NO" sz="2200" b="1" dirty="0"/>
            </a:br>
            <a:r>
              <a:rPr lang="nb-NO" sz="2200" b="1" dirty="0"/>
              <a:t>- Først med masse etter utbyggingen, så var det ikke masse vi kunne få allikevel da alt var solgt. </a:t>
            </a:r>
            <a:br>
              <a:rPr lang="nb-NO" sz="2200" b="1" dirty="0"/>
            </a:br>
            <a:r>
              <a:rPr lang="nb-NO" sz="2200" b="1" dirty="0"/>
              <a:t>- Så ble vi lovet igjen at dette skulle tidligere Ordfører ta tak i.  </a:t>
            </a:r>
            <a:br>
              <a:rPr lang="nb-NO" sz="2200" b="1" dirty="0"/>
            </a:br>
            <a:r>
              <a:rPr lang="nb-NO" sz="2200" b="1" dirty="0"/>
              <a:t>- Deretter ble det stille. </a:t>
            </a:r>
          </a:p>
          <a:p>
            <a:pPr marL="0" indent="0">
              <a:lnSpc>
                <a:spcPct val="110000"/>
              </a:lnSpc>
              <a:buNone/>
            </a:pPr>
            <a:r>
              <a:rPr lang="nb-NO" sz="2200" b="1" dirty="0"/>
              <a:t>VBF tok tak i saken igjen i vinter og fikk ett ja av PNC til å få masse fra utbyggingen i Minnevika.</a:t>
            </a:r>
          </a:p>
          <a:p>
            <a:pPr marL="0" indent="0">
              <a:lnSpc>
                <a:spcPct val="110000"/>
              </a:lnSpc>
              <a:buNone/>
            </a:pPr>
            <a:r>
              <a:rPr lang="nb-NO" sz="2200" b="1" dirty="0"/>
              <a:t> Men nå stopper det hos kommunen da vi ikke får møte med dem.</a:t>
            </a:r>
          </a:p>
          <a:p>
            <a:pPr marL="0" indent="0">
              <a:lnSpc>
                <a:spcPct val="110000"/>
              </a:lnSpc>
              <a:buNone/>
            </a:pPr>
            <a:r>
              <a:rPr lang="nb-NO" sz="2600" b="1" dirty="0"/>
              <a:t>Hastesak! </a:t>
            </a:r>
          </a:p>
          <a:p>
            <a:pPr>
              <a:lnSpc>
                <a:spcPct val="110000"/>
              </a:lnSpc>
            </a:pPr>
            <a:r>
              <a:rPr lang="nb-NO" sz="2200" b="1" dirty="0"/>
              <a:t>VBF kan få masser av PNC til utbedring av molo, men det må avtales nå!</a:t>
            </a:r>
            <a:r>
              <a:rPr lang="nb-NO" sz="2200" dirty="0"/>
              <a:t> </a:t>
            </a:r>
          </a:p>
          <a:p>
            <a:pPr>
              <a:lnSpc>
                <a:spcPct val="110000"/>
              </a:lnSpc>
            </a:pPr>
            <a:r>
              <a:rPr lang="nb-NO" sz="2200" dirty="0"/>
              <a:t>Vi kunne få masse til å få utbedret moloen på Ørbekk. Men PNC kunne bare kjøre den til ett midlertidig sted for oss. Dette kunne de gjøre gratis!!!</a:t>
            </a:r>
          </a:p>
          <a:p>
            <a:pPr>
              <a:lnSpc>
                <a:spcPct val="110000"/>
              </a:lnSpc>
            </a:pPr>
            <a:r>
              <a:rPr lang="nb-NO" sz="2200" dirty="0"/>
              <a:t>Da vi er avhengig av at kommunen tar denne sjansen</a:t>
            </a:r>
            <a:r>
              <a:rPr lang="nb-NO" sz="2200" b="1" dirty="0"/>
              <a:t> FØR </a:t>
            </a:r>
            <a:r>
              <a:rPr lang="nb-NO" sz="2200" dirty="0"/>
              <a:t>massen blir fjernet fra Minnesund.  </a:t>
            </a:r>
          </a:p>
          <a:p>
            <a:pPr>
              <a:lnSpc>
                <a:spcPct val="110000"/>
              </a:lnSpc>
            </a:pPr>
            <a:r>
              <a:rPr lang="nb-NO" sz="2200" dirty="0"/>
              <a:t>Reagerer de ikke nå er det for sent og store kostnader kommer i tillegg, om molo skal utbedres i etterkant. </a:t>
            </a:r>
          </a:p>
          <a:p>
            <a:pPr>
              <a:lnSpc>
                <a:spcPct val="110000"/>
              </a:lnSpc>
            </a:pPr>
            <a:r>
              <a:rPr lang="nb-NO" sz="2200" dirty="0"/>
              <a:t>Alternativ blir da å kjøpe en lang betongbrygge,  den kan fungere som bølgebryter på Ørbekk. </a:t>
            </a:r>
          </a:p>
          <a:p>
            <a:pPr>
              <a:lnSpc>
                <a:spcPct val="110000"/>
              </a:lnSpc>
            </a:pPr>
            <a:r>
              <a:rPr lang="nb-NO" sz="2200" dirty="0"/>
              <a:t>Kommunen må finne ett sted PNC legge massen/steinene, samt at de i ettertid må legge den ut selv på Ørbekk.</a:t>
            </a:r>
            <a:br>
              <a:rPr lang="nb-NO" sz="2200" dirty="0"/>
            </a:br>
            <a:r>
              <a:rPr lang="nb-NO" sz="2200" dirty="0"/>
              <a:t> Dette er fast installasjon som kommunen må gjøre selv som de sa på møtet til oss i juni 2022.</a:t>
            </a:r>
          </a:p>
          <a:p>
            <a:pPr>
              <a:lnSpc>
                <a:spcPct val="110000"/>
              </a:lnSpc>
            </a:pPr>
            <a:r>
              <a:rPr lang="nb-NO" sz="2200" dirty="0"/>
              <a:t>Søknad skal være unødvendig da det er regulert båthavn med molo. Da bør vedtaket gjelde en molo som er funksjonell, ikke halvferdig som  i dag.</a:t>
            </a:r>
          </a:p>
          <a:p>
            <a:pPr>
              <a:lnSpc>
                <a:spcPct val="110000"/>
              </a:lnSpc>
            </a:pPr>
            <a:endParaRPr lang="nb-NO" sz="2200" dirty="0"/>
          </a:p>
          <a:p>
            <a:pPr marL="0" indent="0">
              <a:buNone/>
            </a:pPr>
            <a:br>
              <a:rPr lang="nb-NO" sz="2000" dirty="0"/>
            </a:br>
            <a:endParaRPr lang="nb-NO" sz="2000" dirty="0"/>
          </a:p>
          <a:p>
            <a:pPr marL="0" indent="0">
              <a:buNone/>
            </a:pPr>
            <a:endParaRPr lang="nb-NO" dirty="0"/>
          </a:p>
        </p:txBody>
      </p:sp>
      <p:pic>
        <p:nvPicPr>
          <p:cNvPr id="7" name="Bilde 6">
            <a:extLst>
              <a:ext uri="{FF2B5EF4-FFF2-40B4-BE49-F238E27FC236}">
                <a16:creationId xmlns:a16="http://schemas.microsoft.com/office/drawing/2014/main" id="{B7F75DB0-E16B-48C9-12F4-90BD0B7BE6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9095" y="831998"/>
            <a:ext cx="1932185" cy="1918996"/>
          </a:xfrm>
          <a:prstGeom prst="rect">
            <a:avLst/>
          </a:prstGeom>
        </p:spPr>
      </p:pic>
    </p:spTree>
    <p:extLst>
      <p:ext uri="{BB962C8B-B14F-4D97-AF65-F5344CB8AC3E}">
        <p14:creationId xmlns:p14="http://schemas.microsoft.com/office/powerpoint/2010/main" val="32244558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B5D0491-004B-0A6B-3A38-79F61C7A61DF}"/>
              </a:ext>
            </a:extLst>
          </p:cNvPr>
          <p:cNvSpPr>
            <a:spLocks noGrp="1"/>
          </p:cNvSpPr>
          <p:nvPr>
            <p:ph type="title"/>
          </p:nvPr>
        </p:nvSpPr>
        <p:spPr>
          <a:xfrm>
            <a:off x="838200" y="365125"/>
            <a:ext cx="10515600" cy="732155"/>
          </a:xfrm>
        </p:spPr>
        <p:txBody>
          <a:bodyPr/>
          <a:lstStyle/>
          <a:p>
            <a:r>
              <a:rPr lang="nb-NO" dirty="0"/>
              <a:t>Regler og rammer.</a:t>
            </a:r>
          </a:p>
        </p:txBody>
      </p:sp>
      <p:sp>
        <p:nvSpPr>
          <p:cNvPr id="3" name="Plassholder for innhold 2">
            <a:extLst>
              <a:ext uri="{FF2B5EF4-FFF2-40B4-BE49-F238E27FC236}">
                <a16:creationId xmlns:a16="http://schemas.microsoft.com/office/drawing/2014/main" id="{D290A4AC-06AF-55BB-BEC0-AAE5F1C97C9C}"/>
              </a:ext>
            </a:extLst>
          </p:cNvPr>
          <p:cNvSpPr>
            <a:spLocks noGrp="1"/>
          </p:cNvSpPr>
          <p:nvPr>
            <p:ph idx="1"/>
          </p:nvPr>
        </p:nvSpPr>
        <p:spPr/>
        <p:txBody>
          <a:bodyPr>
            <a:normAutofit fontScale="55000" lnSpcReduction="20000"/>
          </a:bodyPr>
          <a:lstStyle/>
          <a:p>
            <a:pPr marL="0" indent="0">
              <a:lnSpc>
                <a:spcPct val="110000"/>
              </a:lnSpc>
              <a:buNone/>
            </a:pPr>
            <a:r>
              <a:rPr lang="nb-NO" dirty="0"/>
              <a:t>Dokumenter:</a:t>
            </a:r>
            <a:endParaRPr lang="nb-NO" sz="2800" dirty="0"/>
          </a:p>
          <a:p>
            <a:pPr>
              <a:lnSpc>
                <a:spcPct val="110000"/>
              </a:lnSpc>
            </a:pPr>
            <a:r>
              <a:rPr lang="nb-NO" sz="2800" dirty="0"/>
              <a:t>Vi har innhentet Reguleringsbestemmelser til reguleringsplan for E6 og Dovrebanen, Langset-Hedmark grense.</a:t>
            </a:r>
          </a:p>
          <a:p>
            <a:pPr>
              <a:lnSpc>
                <a:spcPct val="110000"/>
              </a:lnSpc>
            </a:pPr>
            <a:r>
              <a:rPr lang="nb-NO" dirty="0"/>
              <a:t>Kart over området</a:t>
            </a:r>
          </a:p>
          <a:p>
            <a:pPr>
              <a:lnSpc>
                <a:spcPct val="110000"/>
              </a:lnSpc>
            </a:pPr>
            <a:r>
              <a:rPr lang="nb-NO" sz="2800" dirty="0"/>
              <a:t>E6-Dovrebanen Reguleringsplan</a:t>
            </a:r>
          </a:p>
          <a:p>
            <a:pPr>
              <a:lnSpc>
                <a:spcPct val="110000"/>
              </a:lnSpc>
            </a:pPr>
            <a:r>
              <a:rPr lang="nb-NO" dirty="0"/>
              <a:t>Reguleringsbestemmelser til reguleringsplan(detaljregulering), Eidsvoll Kommune</a:t>
            </a:r>
            <a:r>
              <a:rPr lang="nb-NO" sz="2800" dirty="0"/>
              <a:t> </a:t>
            </a:r>
          </a:p>
          <a:p>
            <a:pPr>
              <a:lnSpc>
                <a:spcPct val="110000"/>
              </a:lnSpc>
            </a:pPr>
            <a:r>
              <a:rPr lang="nb-NO" sz="2800" dirty="0"/>
              <a:t>Det er mangelfullt for dette spesifikke området og vi finner ikke tegninger på hvordan havneområdet og badeplassen skulle se ut da den var ferdigstill med bl.a. beplantning. </a:t>
            </a:r>
          </a:p>
          <a:p>
            <a:pPr>
              <a:lnSpc>
                <a:spcPct val="110000"/>
              </a:lnSpc>
            </a:pPr>
            <a:r>
              <a:rPr lang="nb-NO" sz="2800" dirty="0"/>
              <a:t>- Men vi kan lese at hele området er regulert som friluftsområde, </a:t>
            </a:r>
            <a:r>
              <a:rPr lang="nb-NO" dirty="0"/>
              <a:t>dette gjelder også </a:t>
            </a:r>
            <a:r>
              <a:rPr lang="nb-NO" sz="2800" dirty="0"/>
              <a:t>molo som i dag en steinhaug som det er nesten umulig å gå på.</a:t>
            </a:r>
          </a:p>
          <a:p>
            <a:pPr>
              <a:lnSpc>
                <a:spcPct val="110000"/>
              </a:lnSpc>
            </a:pPr>
            <a:r>
              <a:rPr lang="nb-NO" sz="2800" dirty="0"/>
              <a:t>- Det er tegnet opp kun 5 parkeringsplasser til båthavnen og slipp. Vi har fra 2023, 44 båtplasser.</a:t>
            </a:r>
          </a:p>
          <a:p>
            <a:pPr>
              <a:lnSpc>
                <a:spcPct val="110000"/>
              </a:lnSpc>
            </a:pPr>
            <a:r>
              <a:rPr lang="nb-NO" sz="2800" dirty="0"/>
              <a:t>- Setter spørsmål ved den universelt utformede delen av dette området. Ett lite eks: Badeplassen, rampen ut i vannet virker ikke ferdigstilt. Rampen er smal og det mangler rekkverk. Har det vært befaring i dette området i ettertid? </a:t>
            </a:r>
          </a:p>
          <a:p>
            <a:pPr>
              <a:lnSpc>
                <a:spcPct val="110000"/>
              </a:lnSpc>
            </a:pPr>
            <a:r>
              <a:rPr lang="nb-NO" sz="2800" dirty="0"/>
              <a:t>- VBF har mange spørsmål som bør besvares før vi eventuelt tar over driften i denne havnen.</a:t>
            </a:r>
          </a:p>
          <a:p>
            <a:endParaRPr lang="nb-NO" dirty="0"/>
          </a:p>
        </p:txBody>
      </p:sp>
      <p:pic>
        <p:nvPicPr>
          <p:cNvPr id="5" name="Bilde 4">
            <a:extLst>
              <a:ext uri="{FF2B5EF4-FFF2-40B4-BE49-F238E27FC236}">
                <a16:creationId xmlns:a16="http://schemas.microsoft.com/office/drawing/2014/main" id="{BE6142AF-26C2-2AAB-D84C-ADBF18E3D0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0449" y="365125"/>
            <a:ext cx="1580493" cy="1569704"/>
          </a:xfrm>
          <a:prstGeom prst="rect">
            <a:avLst/>
          </a:prstGeom>
        </p:spPr>
      </p:pic>
    </p:spTree>
    <p:extLst>
      <p:ext uri="{BB962C8B-B14F-4D97-AF65-F5344CB8AC3E}">
        <p14:creationId xmlns:p14="http://schemas.microsoft.com/office/powerpoint/2010/main" val="1798598884"/>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0E0E24-1FCC-E124-8DB0-BA745CA78AC2}"/>
              </a:ext>
            </a:extLst>
          </p:cNvPr>
          <p:cNvSpPr>
            <a:spLocks noGrp="1"/>
          </p:cNvSpPr>
          <p:nvPr>
            <p:ph type="title"/>
          </p:nvPr>
        </p:nvSpPr>
        <p:spPr/>
        <p:txBody>
          <a:bodyPr/>
          <a:lstStyle/>
          <a:p>
            <a:r>
              <a:rPr lang="nb-NO" dirty="0"/>
              <a:t>Status i dag.</a:t>
            </a:r>
          </a:p>
        </p:txBody>
      </p:sp>
      <p:sp>
        <p:nvSpPr>
          <p:cNvPr id="3" name="Plassholder for innhold 2">
            <a:extLst>
              <a:ext uri="{FF2B5EF4-FFF2-40B4-BE49-F238E27FC236}">
                <a16:creationId xmlns:a16="http://schemas.microsoft.com/office/drawing/2014/main" id="{6252EB09-0722-8246-8A2C-2A24B96B0E1B}"/>
              </a:ext>
            </a:extLst>
          </p:cNvPr>
          <p:cNvSpPr>
            <a:spLocks noGrp="1"/>
          </p:cNvSpPr>
          <p:nvPr>
            <p:ph idx="1"/>
          </p:nvPr>
        </p:nvSpPr>
        <p:spPr/>
        <p:txBody>
          <a:bodyPr>
            <a:normAutofit fontScale="92500" lnSpcReduction="20000"/>
          </a:bodyPr>
          <a:lstStyle/>
          <a:p>
            <a:r>
              <a:rPr lang="nb-NO" dirty="0"/>
              <a:t>Da vi ikke har vært i videre dialog med kommunen har vi kun spørsmål som må besvares. </a:t>
            </a:r>
          </a:p>
          <a:p>
            <a:r>
              <a:rPr lang="nb-NO" dirty="0"/>
              <a:t>Hva kan bli utbedret i havna?</a:t>
            </a:r>
          </a:p>
          <a:p>
            <a:r>
              <a:rPr lang="nb-NO" dirty="0"/>
              <a:t>Kan vi få lys og strøm til en lensepumpe i havna?</a:t>
            </a:r>
          </a:p>
          <a:p>
            <a:r>
              <a:rPr lang="nb-NO" dirty="0"/>
              <a:t>Hvor mye forbud mot eventuelle utbedringer ligger det i reguleringsplan? </a:t>
            </a:r>
          </a:p>
          <a:p>
            <a:r>
              <a:rPr lang="nb-NO" dirty="0"/>
              <a:t>Kan vi få sette opp ett klubbhus på tomten, eventuelt en liten bod til noe utstyr?</a:t>
            </a:r>
          </a:p>
          <a:p>
            <a:r>
              <a:rPr lang="nb-NO" dirty="0"/>
              <a:t>Hvor mye kan vi gjøre i havneområdet både på land og i vann?</a:t>
            </a:r>
          </a:p>
          <a:p>
            <a:r>
              <a:rPr lang="nb-NO" dirty="0"/>
              <a:t>Hvem skal betale mangler i havnen?</a:t>
            </a:r>
          </a:p>
          <a:p>
            <a:r>
              <a:rPr lang="nb-NO" dirty="0"/>
              <a:t>Hvor mye blir det i leie av havnen for foreningen?</a:t>
            </a:r>
          </a:p>
          <a:p>
            <a:r>
              <a:rPr lang="nb-NO" dirty="0"/>
              <a:t>Er det mulig å få mer parkering i nærheten av havna?</a:t>
            </a:r>
          </a:p>
          <a:p>
            <a:pPr marL="0" indent="0">
              <a:buNone/>
            </a:pPr>
            <a:endParaRPr lang="nb-NO" dirty="0"/>
          </a:p>
        </p:txBody>
      </p:sp>
      <p:pic>
        <p:nvPicPr>
          <p:cNvPr id="7" name="Bilde 6">
            <a:extLst>
              <a:ext uri="{FF2B5EF4-FFF2-40B4-BE49-F238E27FC236}">
                <a16:creationId xmlns:a16="http://schemas.microsoft.com/office/drawing/2014/main" id="{331F7B6A-B701-EA99-C786-5E6789C7F7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4555" y="4738390"/>
            <a:ext cx="1679245" cy="1667782"/>
          </a:xfrm>
          <a:prstGeom prst="rect">
            <a:avLst/>
          </a:prstGeom>
        </p:spPr>
      </p:pic>
    </p:spTree>
    <p:extLst>
      <p:ext uri="{BB962C8B-B14F-4D97-AF65-F5344CB8AC3E}">
        <p14:creationId xmlns:p14="http://schemas.microsoft.com/office/powerpoint/2010/main" val="16556398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49D9084-F7AC-06E4-FD62-47BEAFB1F096}"/>
              </a:ext>
            </a:extLst>
          </p:cNvPr>
          <p:cNvSpPr>
            <a:spLocks noGrp="1"/>
          </p:cNvSpPr>
          <p:nvPr>
            <p:ph type="title"/>
          </p:nvPr>
        </p:nvSpPr>
        <p:spPr/>
        <p:txBody>
          <a:bodyPr>
            <a:normAutofit fontScale="90000"/>
          </a:bodyPr>
          <a:lstStyle/>
          <a:p>
            <a:r>
              <a:rPr lang="nb-NO" b="1" dirty="0"/>
              <a:t>Møtets hensikt:</a:t>
            </a:r>
            <a:br>
              <a:rPr lang="nb-NO" b="1" dirty="0"/>
            </a:br>
            <a:r>
              <a:rPr lang="nb-NO" b="1" dirty="0"/>
              <a:t>En bønn om hjelp fra dere.</a:t>
            </a:r>
            <a:br>
              <a:rPr lang="nb-NO" b="1" dirty="0"/>
            </a:br>
            <a:endParaRPr lang="nb-NO" b="1" dirty="0"/>
          </a:p>
        </p:txBody>
      </p:sp>
      <p:sp>
        <p:nvSpPr>
          <p:cNvPr id="3" name="Plassholder for innhold 2">
            <a:extLst>
              <a:ext uri="{FF2B5EF4-FFF2-40B4-BE49-F238E27FC236}">
                <a16:creationId xmlns:a16="http://schemas.microsoft.com/office/drawing/2014/main" id="{ABE0FF21-45BB-924D-C383-CE3450BC25A9}"/>
              </a:ext>
            </a:extLst>
          </p:cNvPr>
          <p:cNvSpPr>
            <a:spLocks noGrp="1"/>
          </p:cNvSpPr>
          <p:nvPr>
            <p:ph idx="1"/>
          </p:nvPr>
        </p:nvSpPr>
        <p:spPr/>
        <p:txBody>
          <a:bodyPr>
            <a:normAutofit fontScale="77500" lnSpcReduction="20000"/>
          </a:bodyPr>
          <a:lstStyle/>
          <a:p>
            <a:pPr>
              <a:lnSpc>
                <a:spcPct val="120000"/>
              </a:lnSpc>
            </a:pPr>
            <a:r>
              <a:rPr lang="nb-NO" dirty="0"/>
              <a:t>Vorma Båtforening som en liten Forening føler seg maktesløse i de utfordringene vi har fått de siste årene i foreningen, samt problemstillinger som kunne vært løst for mange år siden av kommunen.</a:t>
            </a:r>
          </a:p>
          <a:p>
            <a:pPr>
              <a:lnSpc>
                <a:spcPct val="120000"/>
              </a:lnSpc>
            </a:pPr>
            <a:r>
              <a:rPr lang="nb-NO" dirty="0"/>
              <a:t>Det er spesielt de sakene vi har mot Eidsvoll kommune og Bane Nor.</a:t>
            </a:r>
          </a:p>
          <a:p>
            <a:pPr algn="just">
              <a:lnSpc>
                <a:spcPct val="120000"/>
              </a:lnSpc>
            </a:pPr>
            <a:r>
              <a:rPr lang="nb-NO" dirty="0"/>
              <a:t>Vi som forening, driftet på frivillighet har verken kompetanse eller ressurser til å klare å løse disse problemstillingene på egenhånd. Det skal heller ikke være nødvendig da vi egentlig bare skal ha fokus på drift, vedlikehold av anleggene og medlemsrettet arbeid eller saker som har med båt å gjøre. </a:t>
            </a:r>
          </a:p>
          <a:p>
            <a:pPr algn="just">
              <a:lnSpc>
                <a:spcPct val="120000"/>
              </a:lnSpc>
            </a:pPr>
            <a:r>
              <a:rPr lang="nb-NO" dirty="0"/>
              <a:t>Har det blitt i vårt samfunn at en liten forening driftet på selvkost og frivillighet, nå må ha høyt utdannede folk i styret? Eller leie inn dyre konsulenter/advokater som kan tolke dokumenter og skrive flotte ord for ikke bli lurt av offentligheten? </a:t>
            </a:r>
          </a:p>
          <a:p>
            <a:pPr marL="0" indent="0" algn="just">
              <a:lnSpc>
                <a:spcPct val="120000"/>
              </a:lnSpc>
              <a:buNone/>
            </a:pPr>
            <a:endParaRPr lang="nb-NO" dirty="0"/>
          </a:p>
          <a:p>
            <a:endParaRPr lang="nb-NO" dirty="0"/>
          </a:p>
        </p:txBody>
      </p:sp>
      <p:pic>
        <p:nvPicPr>
          <p:cNvPr id="5" name="Bilde 4">
            <a:extLst>
              <a:ext uri="{FF2B5EF4-FFF2-40B4-BE49-F238E27FC236}">
                <a16:creationId xmlns:a16="http://schemas.microsoft.com/office/drawing/2014/main" id="{598B058E-3617-6BD0-4C83-B81458111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0942" y="230188"/>
            <a:ext cx="1435126" cy="1425330"/>
          </a:xfrm>
          <a:prstGeom prst="rect">
            <a:avLst/>
          </a:prstGeom>
        </p:spPr>
      </p:pic>
    </p:spTree>
    <p:extLst>
      <p:ext uri="{BB962C8B-B14F-4D97-AF65-F5344CB8AC3E}">
        <p14:creationId xmlns:p14="http://schemas.microsoft.com/office/powerpoint/2010/main" val="18770535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00DADD6-353D-C477-2238-286DE3534706}"/>
              </a:ext>
            </a:extLst>
          </p:cNvPr>
          <p:cNvSpPr>
            <a:spLocks noGrp="1"/>
          </p:cNvSpPr>
          <p:nvPr>
            <p:ph type="title"/>
          </p:nvPr>
        </p:nvSpPr>
        <p:spPr>
          <a:xfrm>
            <a:off x="839789" y="457200"/>
            <a:ext cx="8585566" cy="949569"/>
          </a:xfrm>
        </p:spPr>
        <p:txBody>
          <a:bodyPr/>
          <a:lstStyle/>
          <a:p>
            <a:r>
              <a:rPr lang="nb-NO" sz="3200" b="1" dirty="0"/>
              <a:t>c) Vannføring gir betydning for erosjon i havna. </a:t>
            </a:r>
            <a:endParaRPr lang="nb-NO" dirty="0"/>
          </a:p>
        </p:txBody>
      </p:sp>
      <p:sp>
        <p:nvSpPr>
          <p:cNvPr id="4" name="Plassholder for tekst 3">
            <a:extLst>
              <a:ext uri="{FF2B5EF4-FFF2-40B4-BE49-F238E27FC236}">
                <a16:creationId xmlns:a16="http://schemas.microsoft.com/office/drawing/2014/main" id="{252F806C-D692-92DA-7C28-9FE5E5FA0819}"/>
              </a:ext>
            </a:extLst>
          </p:cNvPr>
          <p:cNvSpPr>
            <a:spLocks noGrp="1"/>
          </p:cNvSpPr>
          <p:nvPr>
            <p:ph type="body" sz="half" idx="2"/>
          </p:nvPr>
        </p:nvSpPr>
        <p:spPr/>
        <p:txBody>
          <a:bodyPr/>
          <a:lstStyle/>
          <a:p>
            <a:pPr marL="228600">
              <a:lnSpc>
                <a:spcPct val="107000"/>
              </a:lnSpc>
              <a:spcAft>
                <a:spcPts val="800"/>
              </a:spcAft>
            </a:pPr>
            <a:r>
              <a:rPr lang="nb-NO" sz="1600" b="1" dirty="0">
                <a:effectLst/>
                <a:latin typeface="Calibri" panose="020F0502020204030204" pitchFamily="34" charset="0"/>
                <a:ea typeface="Times New Roman" panose="02020603050405020304" pitchFamily="18" charset="0"/>
                <a:cs typeface="Times New Roman" panose="02020603050405020304" pitchFamily="18" charset="0"/>
              </a:rPr>
              <a:t>Overvannsrør mellom brygge 1 og 2.</a:t>
            </a:r>
            <a:endParaRPr lang="nb-NO"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nSpc>
                <a:spcPct val="107000"/>
              </a:lnSpc>
              <a:spcAft>
                <a:spcPts val="800"/>
              </a:spcAft>
            </a:pPr>
            <a:r>
              <a:rPr lang="nb-NO" sz="1600" dirty="0">
                <a:effectLst/>
                <a:latin typeface="Calibri" panose="020F0502020204030204" pitchFamily="34" charset="0"/>
                <a:ea typeface="Times New Roman" panose="02020603050405020304" pitchFamily="18" charset="0"/>
                <a:cs typeface="Times New Roman" panose="02020603050405020304" pitchFamily="18" charset="0"/>
              </a:rPr>
              <a:t>Da Vorma båtforening inngikk avtalen med å etablere ny havn i dette området var det allerede lagt ned ett overvannsrør, som da kom imellom brygge 1 og 2.</a:t>
            </a:r>
          </a:p>
          <a:p>
            <a:pPr marL="228600">
              <a:lnSpc>
                <a:spcPct val="107000"/>
              </a:lnSpc>
              <a:spcAft>
                <a:spcPts val="800"/>
              </a:spcAft>
            </a:pPr>
            <a:r>
              <a:rPr lang="nb-NO" sz="1600" dirty="0">
                <a:effectLst/>
                <a:latin typeface="Calibri" panose="020F0502020204030204" pitchFamily="34" charset="0"/>
                <a:ea typeface="Times New Roman" panose="02020603050405020304" pitchFamily="18" charset="0"/>
                <a:cs typeface="Times New Roman" panose="02020603050405020304" pitchFamily="18" charset="0"/>
              </a:rPr>
              <a:t>Det var ikke noe problem med dette til å begynne med, da det kun var overvann fra bak det gamle pakkhuset. (Se bilde under, overvannsrør markert med rosa tusj).</a:t>
            </a:r>
          </a:p>
          <a:p>
            <a:endParaRPr lang="nb-NO" dirty="0"/>
          </a:p>
        </p:txBody>
      </p:sp>
      <p:pic>
        <p:nvPicPr>
          <p:cNvPr id="5" name="Plassholder for bilde 4">
            <a:extLst>
              <a:ext uri="{FF2B5EF4-FFF2-40B4-BE49-F238E27FC236}">
                <a16:creationId xmlns:a16="http://schemas.microsoft.com/office/drawing/2014/main" id="{785E9D33-D101-7E8F-6074-12AB696029F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4122" b="4122"/>
          <a:stretch>
            <a:fillRect/>
          </a:stretch>
        </p:blipFill>
        <p:spPr bwMode="auto">
          <a:xfrm>
            <a:off x="5180012" y="1984375"/>
            <a:ext cx="6172200" cy="4873625"/>
          </a:xfrm>
          <a:prstGeom prst="rect">
            <a:avLst/>
          </a:prstGeom>
          <a:noFill/>
          <a:ln>
            <a:noFill/>
          </a:ln>
        </p:spPr>
      </p:pic>
    </p:spTree>
    <p:extLst>
      <p:ext uri="{BB962C8B-B14F-4D97-AF65-F5344CB8AC3E}">
        <p14:creationId xmlns:p14="http://schemas.microsoft.com/office/powerpoint/2010/main" val="4246041964"/>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0D4493-C7AE-EA6A-72AF-2F529E0E6A86}"/>
              </a:ext>
            </a:extLst>
          </p:cNvPr>
          <p:cNvSpPr>
            <a:spLocks noGrp="1"/>
          </p:cNvSpPr>
          <p:nvPr>
            <p:ph type="title"/>
          </p:nvPr>
        </p:nvSpPr>
        <p:spPr>
          <a:xfrm>
            <a:off x="838200" y="365125"/>
            <a:ext cx="10515600" cy="1460500"/>
          </a:xfrm>
        </p:spPr>
        <p:txBody>
          <a:bodyPr>
            <a:normAutofit fontScale="90000"/>
          </a:bodyPr>
          <a:lstStyle/>
          <a:p>
            <a:pPr marL="228600">
              <a:lnSpc>
                <a:spcPct val="107000"/>
              </a:lnSpc>
              <a:spcAft>
                <a:spcPts val="800"/>
              </a:spcAft>
            </a:pPr>
            <a:r>
              <a:rPr lang="nb-NO" sz="1800" dirty="0">
                <a:effectLst/>
                <a:latin typeface="Calibri" panose="020F0502020204030204" pitchFamily="34" charset="0"/>
                <a:ea typeface="Times New Roman" panose="02020603050405020304" pitchFamily="18" charset="0"/>
                <a:cs typeface="Times New Roman" panose="02020603050405020304" pitchFamily="18" charset="0"/>
              </a:rPr>
              <a:t>Det ble i etterkant koblet på ett utløp til på dette røret. Når dette var er vi ikke sikre på. </a:t>
            </a:r>
            <a:br>
              <a:rPr lang="nb-NO" sz="1800" dirty="0">
                <a:effectLst/>
                <a:latin typeface="Calibri" panose="020F0502020204030204" pitchFamily="34" charset="0"/>
                <a:ea typeface="Times New Roman" panose="02020603050405020304" pitchFamily="18" charset="0"/>
                <a:cs typeface="Times New Roman" panose="02020603050405020304" pitchFamily="18" charset="0"/>
              </a:rPr>
            </a:br>
            <a:r>
              <a:rPr lang="nb-NO" sz="1800" dirty="0">
                <a:effectLst/>
                <a:latin typeface="Calibri" panose="020F0502020204030204" pitchFamily="34" charset="0"/>
                <a:ea typeface="Times New Roman" panose="02020603050405020304" pitchFamily="18" charset="0"/>
                <a:cs typeface="Times New Roman" panose="02020603050405020304" pitchFamily="18" charset="0"/>
              </a:rPr>
              <a:t>Men ved mye nedbør og snøsmelting ga dette problemer pga erosjon mot og under brygge 1. Men det var ikke ett problem hvert år, så vi har ikke klaget på dette tidligere.</a:t>
            </a:r>
            <a:br>
              <a:rPr lang="nb-NO" sz="1800" dirty="0">
                <a:effectLst/>
                <a:latin typeface="Calibri" panose="020F0502020204030204" pitchFamily="34" charset="0"/>
                <a:ea typeface="Times New Roman" panose="02020603050405020304" pitchFamily="18" charset="0"/>
                <a:cs typeface="Times New Roman" panose="02020603050405020304" pitchFamily="18" charset="0"/>
              </a:rPr>
            </a:br>
            <a:endParaRPr lang="nb-NO" dirty="0"/>
          </a:p>
        </p:txBody>
      </p:sp>
      <p:sp>
        <p:nvSpPr>
          <p:cNvPr id="3" name="Plassholder for innhold 2">
            <a:extLst>
              <a:ext uri="{FF2B5EF4-FFF2-40B4-BE49-F238E27FC236}">
                <a16:creationId xmlns:a16="http://schemas.microsoft.com/office/drawing/2014/main" id="{D2805C35-E1B5-F3AD-C2F9-5D3E67067820}"/>
              </a:ext>
            </a:extLst>
          </p:cNvPr>
          <p:cNvSpPr>
            <a:spLocks noGrp="1"/>
          </p:cNvSpPr>
          <p:nvPr>
            <p:ph sz="half" idx="1"/>
          </p:nvPr>
        </p:nvSpPr>
        <p:spPr/>
        <p:txBody>
          <a:bodyPr>
            <a:normAutofit fontScale="92500" lnSpcReduction="20000"/>
          </a:bodyPr>
          <a:lstStyle/>
          <a:p>
            <a:pPr marL="228600">
              <a:lnSpc>
                <a:spcPct val="107000"/>
              </a:lnSpc>
              <a:spcAft>
                <a:spcPts val="800"/>
              </a:spcAft>
            </a:pPr>
            <a:r>
              <a:rPr lang="nb-NO" sz="1800" b="1" dirty="0">
                <a:effectLst/>
                <a:latin typeface="Calibri" panose="020F0502020204030204" pitchFamily="34" charset="0"/>
                <a:ea typeface="Times New Roman" panose="02020603050405020304" pitchFamily="18" charset="0"/>
                <a:cs typeface="Times New Roman" panose="02020603050405020304" pitchFamily="18" charset="0"/>
              </a:rPr>
              <a:t>Tre nye rør er koblet inn på dette utløpet.</a:t>
            </a:r>
            <a:endParaRPr lang="nb-NO"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nSpc>
                <a:spcPct val="107000"/>
              </a:lnSpc>
              <a:spcAft>
                <a:spcPts val="800"/>
              </a:spcAft>
            </a:pPr>
            <a:r>
              <a:rPr lang="nb-NO" sz="1800" dirty="0">
                <a:effectLst/>
                <a:latin typeface="Calibri" panose="020F0502020204030204" pitchFamily="34" charset="0"/>
                <a:ea typeface="Times New Roman" panose="02020603050405020304" pitchFamily="18" charset="0"/>
                <a:cs typeface="Times New Roman" panose="02020603050405020304" pitchFamily="18" charset="0"/>
              </a:rPr>
              <a:t>Nå er det koblet på ytterligere tre utløp som gir erosjon som er til skade for bryggene våre, samt en risiko for vårt klubbhus/husbåt. </a:t>
            </a:r>
          </a:p>
          <a:p>
            <a:pPr marL="228600">
              <a:lnSpc>
                <a:spcPct val="107000"/>
              </a:lnSpc>
              <a:spcAft>
                <a:spcPts val="800"/>
              </a:spcAft>
            </a:pPr>
            <a:r>
              <a:rPr lang="nb-NO" sz="1800" dirty="0">
                <a:effectLst/>
                <a:latin typeface="Calibri" panose="020F0502020204030204" pitchFamily="34" charset="0"/>
                <a:ea typeface="Times New Roman" panose="02020603050405020304" pitchFamily="18" charset="0"/>
                <a:cs typeface="Times New Roman" panose="02020603050405020304" pitchFamily="18" charset="0"/>
              </a:rPr>
              <a:t>Nå har vi de tre siste årene advart mot dette, men det har vært mest fokus på å fjerne tilløp av sand fra utbyggingen. Massen er ett problem som ser ut til å forsvinne etter hvert, pga beplantning i det området dette kom fra. </a:t>
            </a:r>
          </a:p>
          <a:p>
            <a:pPr marL="228600">
              <a:lnSpc>
                <a:spcPct val="107000"/>
              </a:lnSpc>
              <a:spcAft>
                <a:spcPts val="800"/>
              </a:spcAft>
            </a:pPr>
            <a:r>
              <a:rPr lang="nb-NO" sz="1800" dirty="0">
                <a:effectLst/>
                <a:latin typeface="Calibri" panose="020F0502020204030204" pitchFamily="34" charset="0"/>
                <a:ea typeface="Times New Roman" panose="02020603050405020304" pitchFamily="18" charset="0"/>
                <a:cs typeface="Times New Roman" panose="02020603050405020304" pitchFamily="18" charset="0"/>
              </a:rPr>
              <a:t>Det ser ut til at det ikke ble sjekket eller tatt hensyn til hva som var i enden av dette røret. Pga regulering av vannstand </a:t>
            </a:r>
            <a:r>
              <a:rPr lang="nb-NO" sz="1800" dirty="0">
                <a:latin typeface="Calibri" panose="020F0502020204030204" pitchFamily="34" charset="0"/>
                <a:ea typeface="Times New Roman" panose="02020603050405020304" pitchFamily="18" charset="0"/>
                <a:cs typeface="Times New Roman" panose="02020603050405020304" pitchFamily="18" charset="0"/>
              </a:rPr>
              <a:t>er </a:t>
            </a:r>
            <a:r>
              <a:rPr lang="nb-NO" sz="1800" dirty="0">
                <a:effectLst/>
                <a:latin typeface="Calibri" panose="020F0502020204030204" pitchFamily="34" charset="0"/>
                <a:ea typeface="Times New Roman" panose="02020603050405020304" pitchFamily="18" charset="0"/>
                <a:cs typeface="Times New Roman" panose="02020603050405020304" pitchFamily="18" charset="0"/>
              </a:rPr>
              <a:t>det ikke er vann over rører vinter og vår</a:t>
            </a:r>
            <a:r>
              <a:rPr lang="nb-NO" sz="1800" dirty="0">
                <a:latin typeface="Calibri" panose="020F0502020204030204" pitchFamily="34" charset="0"/>
                <a:ea typeface="Times New Roman" panose="02020603050405020304" pitchFamily="18" charset="0"/>
                <a:cs typeface="Times New Roman" panose="02020603050405020304" pitchFamily="18" charset="0"/>
              </a:rPr>
              <a:t>.</a:t>
            </a:r>
            <a:r>
              <a:rPr lang="nb-NO" sz="1800" dirty="0">
                <a:effectLst/>
                <a:latin typeface="Calibri" panose="020F0502020204030204" pitchFamily="34" charset="0"/>
                <a:ea typeface="Times New Roman" panose="02020603050405020304" pitchFamily="18" charset="0"/>
                <a:cs typeface="Times New Roman" panose="02020603050405020304" pitchFamily="18" charset="0"/>
              </a:rPr>
              <a:t> Det ser ikke ut til å vært tatt hensyn dette da det ble bestemt å koble på ytterligere 3 rør. </a:t>
            </a:r>
          </a:p>
          <a:p>
            <a:endParaRPr lang="nb-NO" dirty="0"/>
          </a:p>
        </p:txBody>
      </p:sp>
      <p:pic>
        <p:nvPicPr>
          <p:cNvPr id="6" name="Plassholder for innhold 5">
            <a:extLst>
              <a:ext uri="{FF2B5EF4-FFF2-40B4-BE49-F238E27FC236}">
                <a16:creationId xmlns:a16="http://schemas.microsoft.com/office/drawing/2014/main" id="{BD738383-2008-EE96-5B2A-9F24BA45616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825625"/>
            <a:ext cx="5181600" cy="4167211"/>
          </a:xfrm>
        </p:spPr>
      </p:pic>
    </p:spTree>
    <p:extLst>
      <p:ext uri="{BB962C8B-B14F-4D97-AF65-F5344CB8AC3E}">
        <p14:creationId xmlns:p14="http://schemas.microsoft.com/office/powerpoint/2010/main" val="3170950531"/>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F4C8AB-243C-8656-C133-7BA6519C143B}"/>
              </a:ext>
            </a:extLst>
          </p:cNvPr>
          <p:cNvSpPr>
            <a:spLocks noGrp="1"/>
          </p:cNvSpPr>
          <p:nvPr>
            <p:ph type="title"/>
          </p:nvPr>
        </p:nvSpPr>
        <p:spPr/>
        <p:txBody>
          <a:bodyPr/>
          <a:lstStyle/>
          <a:p>
            <a:r>
              <a:rPr lang="nb-NO" sz="3200" dirty="0">
                <a:effectLst/>
                <a:latin typeface="Calibri" panose="020F0502020204030204" pitchFamily="34" charset="0"/>
                <a:ea typeface="Times New Roman" panose="02020603050405020304" pitchFamily="18" charset="0"/>
                <a:cs typeface="Times New Roman" panose="02020603050405020304" pitchFamily="18" charset="0"/>
              </a:rPr>
              <a:t>Vi vil minne om denne loven: </a:t>
            </a:r>
            <a:br>
              <a:rPr lang="nb-NO" sz="3200" dirty="0">
                <a:effectLst/>
                <a:latin typeface="Calibri" panose="020F0502020204030204" pitchFamily="34" charset="0"/>
                <a:ea typeface="Times New Roman" panose="02020603050405020304" pitchFamily="18" charset="0"/>
                <a:cs typeface="Times New Roman" panose="02020603050405020304" pitchFamily="18" charset="0"/>
              </a:rPr>
            </a:br>
            <a:endParaRPr lang="nb-NO" dirty="0"/>
          </a:p>
        </p:txBody>
      </p:sp>
      <p:sp>
        <p:nvSpPr>
          <p:cNvPr id="4" name="Plassholder for tekst 3">
            <a:extLst>
              <a:ext uri="{FF2B5EF4-FFF2-40B4-BE49-F238E27FC236}">
                <a16:creationId xmlns:a16="http://schemas.microsoft.com/office/drawing/2014/main" id="{8229AB79-D9C1-F859-C6BF-D0BEFAB5D08E}"/>
              </a:ext>
            </a:extLst>
          </p:cNvPr>
          <p:cNvSpPr>
            <a:spLocks noGrp="1"/>
          </p:cNvSpPr>
          <p:nvPr>
            <p:ph type="body" sz="half" idx="2"/>
          </p:nvPr>
        </p:nvSpPr>
        <p:spPr/>
        <p:txBody>
          <a:bodyPr/>
          <a:lstStyle/>
          <a:p>
            <a:pPr marL="228600">
              <a:lnSpc>
                <a:spcPct val="107000"/>
              </a:lnSpc>
              <a:spcAft>
                <a:spcPts val="800"/>
              </a:spcAft>
            </a:pPr>
            <a:r>
              <a:rPr lang="nb-NO" sz="2000" b="1" dirty="0">
                <a:effectLst/>
                <a:latin typeface="Calibri" panose="020F0502020204030204" pitchFamily="34" charset="0"/>
                <a:ea typeface="Times New Roman" panose="02020603050405020304" pitchFamily="18" charset="0"/>
                <a:cs typeface="Times New Roman" panose="02020603050405020304" pitchFamily="18" charset="0"/>
              </a:rPr>
              <a:t>Vannressursloven § 5: </a:t>
            </a:r>
            <a:br>
              <a:rPr lang="nb-NO" sz="2000" dirty="0">
                <a:effectLst/>
                <a:latin typeface="Calibri" panose="020F0502020204030204" pitchFamily="34" charset="0"/>
                <a:ea typeface="Times New Roman" panose="02020603050405020304" pitchFamily="18" charset="0"/>
                <a:cs typeface="Times New Roman" panose="02020603050405020304" pitchFamily="18" charset="0"/>
              </a:rPr>
            </a:br>
            <a:r>
              <a:rPr lang="nb-NO" sz="2000" dirty="0">
                <a:effectLst/>
                <a:latin typeface="Calibri" panose="020F0502020204030204" pitchFamily="34" charset="0"/>
                <a:ea typeface="Times New Roman" panose="02020603050405020304" pitchFamily="18" charset="0"/>
                <a:cs typeface="Times New Roman" panose="02020603050405020304" pitchFamily="18" charset="0"/>
              </a:rPr>
              <a:t>Enhver skal opptre aktsomt for å unngå skade eller ulempe i vassdraget for allmenne eller private interesser. Vassdragstiltak skal planlegges og gjennomføres slik at de er til minst mulig skade og ulempe for allmenne og private interesser.</a:t>
            </a:r>
          </a:p>
          <a:p>
            <a:endParaRPr lang="nb-NO" dirty="0"/>
          </a:p>
        </p:txBody>
      </p:sp>
      <p:pic>
        <p:nvPicPr>
          <p:cNvPr id="5" name="Plassholder for innhold 4">
            <a:extLst>
              <a:ext uri="{FF2B5EF4-FFF2-40B4-BE49-F238E27FC236}">
                <a16:creationId xmlns:a16="http://schemas.microsoft.com/office/drawing/2014/main" id="{E027B9B9-A77F-5834-A085-89D64F9C522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18069" y="1378634"/>
            <a:ext cx="5374019" cy="4037428"/>
          </a:xfrm>
          <a:prstGeom prst="rect">
            <a:avLst/>
          </a:prstGeom>
          <a:noFill/>
          <a:ln>
            <a:noFill/>
          </a:ln>
        </p:spPr>
      </p:pic>
    </p:spTree>
    <p:extLst>
      <p:ext uri="{BB962C8B-B14F-4D97-AF65-F5344CB8AC3E}">
        <p14:creationId xmlns:p14="http://schemas.microsoft.com/office/powerpoint/2010/main" val="40794299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130A841-86D0-4E9B-DE4A-A2CCC59AC63C}"/>
              </a:ext>
            </a:extLst>
          </p:cNvPr>
          <p:cNvSpPr>
            <a:spLocks noGrp="1"/>
          </p:cNvSpPr>
          <p:nvPr>
            <p:ph type="title"/>
          </p:nvPr>
        </p:nvSpPr>
        <p:spPr/>
        <p:txBody>
          <a:bodyPr/>
          <a:lstStyle/>
          <a:p>
            <a:r>
              <a:rPr lang="nb-NO" dirty="0"/>
              <a:t>Status i dag. </a:t>
            </a:r>
          </a:p>
        </p:txBody>
      </p:sp>
      <p:sp>
        <p:nvSpPr>
          <p:cNvPr id="3" name="Plassholder for innhold 2">
            <a:extLst>
              <a:ext uri="{FF2B5EF4-FFF2-40B4-BE49-F238E27FC236}">
                <a16:creationId xmlns:a16="http://schemas.microsoft.com/office/drawing/2014/main" id="{785F4B9E-657A-57B5-C471-FDE6F13FE0F3}"/>
              </a:ext>
            </a:extLst>
          </p:cNvPr>
          <p:cNvSpPr>
            <a:spLocks noGrp="1"/>
          </p:cNvSpPr>
          <p:nvPr>
            <p:ph idx="1"/>
          </p:nvPr>
        </p:nvSpPr>
        <p:spPr/>
        <p:txBody>
          <a:bodyPr>
            <a:normAutofit fontScale="85000" lnSpcReduction="20000"/>
          </a:bodyPr>
          <a:lstStyle/>
          <a:p>
            <a:r>
              <a:rPr lang="nb-NO" dirty="0"/>
              <a:t>Bane Nor har denne uken ledet vannet unna bryggene med å grave ett nytt utløp og stenge utløpet under bryggene, deretter ble det fylt i masse under bryggene der vannet hadde skylt unna sanden. </a:t>
            </a:r>
          </a:p>
          <a:p>
            <a:r>
              <a:rPr lang="nb-NO" dirty="0"/>
              <a:t>Vi valgte å ikke flytte unna bryggene og utriggere i år for å spare de for den påkjenningen.</a:t>
            </a:r>
          </a:p>
          <a:p>
            <a:r>
              <a:rPr lang="nb-NO" dirty="0"/>
              <a:t>Hva veien videre er usikkert da vi ikke får bekreftet hvem som tar ansvar for dette videre da utbyggingen er ferdig.</a:t>
            </a:r>
          </a:p>
          <a:p>
            <a:r>
              <a:rPr lang="nb-NO" dirty="0"/>
              <a:t>Det skal bli forfattet ett brev til Banesjef med hjelp av Bane Nor, men saksgangen her kan ta flere år. År vi ikke har om den store vannføringen fra dette rører fortsetter å grave vekk masse under bryggene. Faren er på våren da snøsmelting og regn gir økt vannføring.</a:t>
            </a:r>
          </a:p>
          <a:p>
            <a:r>
              <a:rPr lang="nb-NO" dirty="0"/>
              <a:t> Så fort vannstanden i Vorma stiger til nivå så bryggene løfter seg fra bunnen, er faren for skader over. Men før det er det store påkjenninger for bryggene å bli vridd på i alle retninger.</a:t>
            </a:r>
          </a:p>
        </p:txBody>
      </p:sp>
      <p:pic>
        <p:nvPicPr>
          <p:cNvPr id="5" name="Bilde 4">
            <a:extLst>
              <a:ext uri="{FF2B5EF4-FFF2-40B4-BE49-F238E27FC236}">
                <a16:creationId xmlns:a16="http://schemas.microsoft.com/office/drawing/2014/main" id="{8A6EF2F7-6770-8CFD-DFD0-816E9A634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1120" y="344530"/>
            <a:ext cx="1355410" cy="1346158"/>
          </a:xfrm>
          <a:prstGeom prst="rect">
            <a:avLst/>
          </a:prstGeom>
        </p:spPr>
      </p:pic>
    </p:spTree>
    <p:extLst>
      <p:ext uri="{BB962C8B-B14F-4D97-AF65-F5344CB8AC3E}">
        <p14:creationId xmlns:p14="http://schemas.microsoft.com/office/powerpoint/2010/main" val="260850558"/>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8C956F-9966-C61E-B4BC-395F402F5C4F}"/>
              </a:ext>
            </a:extLst>
          </p:cNvPr>
          <p:cNvSpPr>
            <a:spLocks noGrp="1"/>
          </p:cNvSpPr>
          <p:nvPr>
            <p:ph type="title"/>
          </p:nvPr>
        </p:nvSpPr>
        <p:spPr>
          <a:xfrm>
            <a:off x="839788" y="457201"/>
            <a:ext cx="9907929" cy="539750"/>
          </a:xfrm>
        </p:spPr>
        <p:txBody>
          <a:bodyPr>
            <a:noAutofit/>
          </a:bodyPr>
          <a:lstStyle/>
          <a:p>
            <a:r>
              <a:rPr lang="nb-NO" sz="2400" b="1" dirty="0"/>
              <a:t>Hvordan unngå en lang behandlingstid så Bane Nor kan ta ansvar?</a:t>
            </a:r>
          </a:p>
        </p:txBody>
      </p:sp>
      <p:sp>
        <p:nvSpPr>
          <p:cNvPr id="4" name="Plassholder for tekst 3">
            <a:extLst>
              <a:ext uri="{FF2B5EF4-FFF2-40B4-BE49-F238E27FC236}">
                <a16:creationId xmlns:a16="http://schemas.microsoft.com/office/drawing/2014/main" id="{EADEA6D5-0183-A873-480A-FA61E91EF77B}"/>
              </a:ext>
            </a:extLst>
          </p:cNvPr>
          <p:cNvSpPr>
            <a:spLocks noGrp="1"/>
          </p:cNvSpPr>
          <p:nvPr>
            <p:ph type="body" sz="half" idx="2"/>
          </p:nvPr>
        </p:nvSpPr>
        <p:spPr/>
        <p:txBody>
          <a:bodyPr/>
          <a:lstStyle/>
          <a:p>
            <a:r>
              <a:rPr lang="nb-NO" sz="1800" dirty="0">
                <a:effectLst/>
                <a:latin typeface="Calibri" panose="020F0502020204030204" pitchFamily="34" charset="0"/>
                <a:ea typeface="Times New Roman" panose="02020603050405020304" pitchFamily="18" charset="0"/>
                <a:cs typeface="Times New Roman" panose="02020603050405020304" pitchFamily="18" charset="0"/>
              </a:rPr>
              <a:t>Bilder fra hvor overvannet fra de 3 nye utløpene kommer fra. </a:t>
            </a:r>
          </a:p>
          <a:p>
            <a:r>
              <a:rPr lang="nb-NO" sz="1800" dirty="0">
                <a:effectLst/>
                <a:latin typeface="Calibri" panose="020F0502020204030204" pitchFamily="34" charset="0"/>
                <a:ea typeface="Times New Roman" panose="02020603050405020304" pitchFamily="18" charset="0"/>
                <a:cs typeface="Times New Roman" panose="02020603050405020304" pitchFamily="18" charset="0"/>
              </a:rPr>
              <a:t>Her ser vi at det nå også begynner å gro igjen så vi slipper så mye sand som kommer med overvannet ut i havna vår.</a:t>
            </a:r>
          </a:p>
          <a:p>
            <a:r>
              <a:rPr lang="nb-NO" sz="1800" dirty="0">
                <a:latin typeface="Calibri" panose="020F0502020204030204" pitchFamily="34" charset="0"/>
                <a:ea typeface="Times New Roman" panose="02020603050405020304" pitchFamily="18" charset="0"/>
                <a:cs typeface="Times New Roman" panose="02020603050405020304" pitchFamily="18" charset="0"/>
              </a:rPr>
              <a:t>Men vannføringen i røret har selvsagt økt, som forventet. </a:t>
            </a:r>
          </a:p>
          <a:p>
            <a:r>
              <a:rPr lang="nb-NO" sz="1800" dirty="0">
                <a:latin typeface="Calibri" panose="020F0502020204030204" pitchFamily="34" charset="0"/>
                <a:ea typeface="Times New Roman" panose="02020603050405020304" pitchFamily="18" charset="0"/>
                <a:cs typeface="Times New Roman" panose="02020603050405020304" pitchFamily="18" charset="0"/>
              </a:rPr>
              <a:t>Glemte de å sjekke hva som var i enden av røret, når de på tegningene så at det var ett rør som passet perfekt til denne tilkoblingen? </a:t>
            </a:r>
          </a:p>
          <a:p>
            <a:r>
              <a:rPr lang="nb-NO" sz="1800" dirty="0">
                <a:latin typeface="Calibri" panose="020F0502020204030204" pitchFamily="34" charset="0"/>
                <a:ea typeface="Times New Roman" panose="02020603050405020304" pitchFamily="18" charset="0"/>
                <a:cs typeface="Times New Roman" panose="02020603050405020304" pitchFamily="18" charset="0"/>
              </a:rPr>
              <a:t> </a:t>
            </a:r>
          </a:p>
          <a:p>
            <a:endParaRPr lang="nb-NO"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nb-NO" dirty="0"/>
          </a:p>
        </p:txBody>
      </p:sp>
      <p:pic>
        <p:nvPicPr>
          <p:cNvPr id="5" name="Plassholder for innhold 4">
            <a:extLst>
              <a:ext uri="{FF2B5EF4-FFF2-40B4-BE49-F238E27FC236}">
                <a16:creationId xmlns:a16="http://schemas.microsoft.com/office/drawing/2014/main" id="{6461D60B-F9C5-BDB6-EFCC-E31D90E8F49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66309" y="1466381"/>
            <a:ext cx="4200822" cy="2798113"/>
          </a:xfrm>
          <a:prstGeom prst="rect">
            <a:avLst/>
          </a:prstGeom>
          <a:noFill/>
          <a:ln>
            <a:noFill/>
          </a:ln>
        </p:spPr>
      </p:pic>
      <p:pic>
        <p:nvPicPr>
          <p:cNvPr id="6" name="Bilde 5">
            <a:extLst>
              <a:ext uri="{FF2B5EF4-FFF2-40B4-BE49-F238E27FC236}">
                <a16:creationId xmlns:a16="http://schemas.microsoft.com/office/drawing/2014/main" id="{9EE74537-CA0E-1627-0EFD-557DC8E0FB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66309" y="4267776"/>
            <a:ext cx="4200821" cy="2133024"/>
          </a:xfrm>
          <a:prstGeom prst="rect">
            <a:avLst/>
          </a:prstGeom>
          <a:noFill/>
          <a:ln>
            <a:noFill/>
          </a:ln>
        </p:spPr>
      </p:pic>
      <p:sp>
        <p:nvSpPr>
          <p:cNvPr id="3" name="Pil: ned 2">
            <a:extLst>
              <a:ext uri="{FF2B5EF4-FFF2-40B4-BE49-F238E27FC236}">
                <a16:creationId xmlns:a16="http://schemas.microsoft.com/office/drawing/2014/main" id="{E54B936C-C443-B6BF-A3BD-125865710D1D}"/>
              </a:ext>
            </a:extLst>
          </p:cNvPr>
          <p:cNvSpPr/>
          <p:nvPr/>
        </p:nvSpPr>
        <p:spPr>
          <a:xfrm>
            <a:off x="7882087" y="908714"/>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082584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9029FA-E539-67F5-2917-094EF668CD51}"/>
              </a:ext>
            </a:extLst>
          </p:cNvPr>
          <p:cNvSpPr>
            <a:spLocks noGrp="1"/>
          </p:cNvSpPr>
          <p:nvPr>
            <p:ph type="title"/>
          </p:nvPr>
        </p:nvSpPr>
        <p:spPr/>
        <p:txBody>
          <a:bodyPr>
            <a:normAutofit/>
          </a:bodyPr>
          <a:lstStyle/>
          <a:p>
            <a:r>
              <a:rPr lang="nb-NO" sz="2800" b="1" dirty="0"/>
              <a:t>d) Betydning av utsettingsrampe og løfteplass for båter sør i Mjøsa.</a:t>
            </a:r>
          </a:p>
        </p:txBody>
      </p:sp>
      <p:sp>
        <p:nvSpPr>
          <p:cNvPr id="3" name="Plassholder for innhold 2">
            <a:extLst>
              <a:ext uri="{FF2B5EF4-FFF2-40B4-BE49-F238E27FC236}">
                <a16:creationId xmlns:a16="http://schemas.microsoft.com/office/drawing/2014/main" id="{CEF02F4F-17DB-3A61-ADFB-7033064B18FA}"/>
              </a:ext>
            </a:extLst>
          </p:cNvPr>
          <p:cNvSpPr>
            <a:spLocks noGrp="1"/>
          </p:cNvSpPr>
          <p:nvPr>
            <p:ph sz="half" idx="1"/>
          </p:nvPr>
        </p:nvSpPr>
        <p:spPr/>
        <p:txBody>
          <a:bodyPr>
            <a:normAutofit fontScale="77500" lnSpcReduction="20000"/>
          </a:bodyPr>
          <a:lstStyle/>
          <a:p>
            <a:r>
              <a:rPr lang="nb-NO" dirty="0"/>
              <a:t>Da vi flyttet havnen til Stasjonsområdet ble det ikke mulig å flytte løfteplassen med dit. Bro over jernbanen har for liten lasteevne, samt høydebegrensning.</a:t>
            </a:r>
          </a:p>
          <a:p>
            <a:r>
              <a:rPr lang="nb-NO" dirty="0"/>
              <a:t>Vi har da benyttet Skjoldnestangen som ligger på andre siden i sentrumsområdet. </a:t>
            </a:r>
          </a:p>
          <a:p>
            <a:r>
              <a:rPr lang="nb-NO" dirty="0"/>
              <a:t>Her er det støpt fundament så lastebil står stødig ved heising. </a:t>
            </a:r>
          </a:p>
          <a:p>
            <a:r>
              <a:rPr lang="nb-NO" dirty="0"/>
              <a:t>Det mangler brygge å legge båtene inntil.</a:t>
            </a:r>
            <a:br>
              <a:rPr lang="nb-NO" dirty="0"/>
            </a:br>
            <a:r>
              <a:rPr lang="nb-NO" dirty="0"/>
              <a:t>De som skal sette ut båt eller løfte må bli i båten da løftet skal skje for å løsne stroppene fra båten da den er i vannet. </a:t>
            </a:r>
          </a:p>
          <a:p>
            <a:r>
              <a:rPr lang="nb-NO" dirty="0"/>
              <a:t>Dette er ikke i henholdt til sikkerhet og ulovlig dessverre, men eneste mulighet vi har.</a:t>
            </a:r>
          </a:p>
        </p:txBody>
      </p:sp>
      <p:pic>
        <p:nvPicPr>
          <p:cNvPr id="6" name="Plassholder for innhold 5">
            <a:extLst>
              <a:ext uri="{FF2B5EF4-FFF2-40B4-BE49-F238E27FC236}">
                <a16:creationId xmlns:a16="http://schemas.microsoft.com/office/drawing/2014/main" id="{2EBD47D9-8B31-4D87-9A2E-E754EBE8747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825625"/>
            <a:ext cx="5181600" cy="3992668"/>
          </a:xfrm>
        </p:spPr>
      </p:pic>
    </p:spTree>
    <p:extLst>
      <p:ext uri="{BB962C8B-B14F-4D97-AF65-F5344CB8AC3E}">
        <p14:creationId xmlns:p14="http://schemas.microsoft.com/office/powerpoint/2010/main" val="1228263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8835A9-7E93-118A-DA90-53CE1B056CD8}"/>
              </a:ext>
            </a:extLst>
          </p:cNvPr>
          <p:cNvSpPr>
            <a:spLocks noGrp="1"/>
          </p:cNvSpPr>
          <p:nvPr>
            <p:ph type="title"/>
          </p:nvPr>
        </p:nvSpPr>
        <p:spPr/>
        <p:txBody>
          <a:bodyPr/>
          <a:lstStyle/>
          <a:p>
            <a:r>
              <a:rPr lang="nb-NO" dirty="0"/>
              <a:t>Hvorfor er denne plassen viktig å bevare?</a:t>
            </a:r>
          </a:p>
        </p:txBody>
      </p:sp>
      <p:sp>
        <p:nvSpPr>
          <p:cNvPr id="3" name="Plassholder for innhold 2">
            <a:extLst>
              <a:ext uri="{FF2B5EF4-FFF2-40B4-BE49-F238E27FC236}">
                <a16:creationId xmlns:a16="http://schemas.microsoft.com/office/drawing/2014/main" id="{43E3D064-8088-8EE3-0B17-603A6D7A7138}"/>
              </a:ext>
            </a:extLst>
          </p:cNvPr>
          <p:cNvSpPr>
            <a:spLocks noGrp="1"/>
          </p:cNvSpPr>
          <p:nvPr>
            <p:ph idx="1"/>
          </p:nvPr>
        </p:nvSpPr>
        <p:spPr/>
        <p:txBody>
          <a:bodyPr/>
          <a:lstStyle/>
          <a:p>
            <a:r>
              <a:rPr lang="nb-NO" dirty="0"/>
              <a:t>Skjoldnestangen er den sørligste utsetting og heiseplass i Mjøsa. </a:t>
            </a:r>
          </a:p>
          <a:p>
            <a:r>
              <a:rPr lang="nb-NO" dirty="0"/>
              <a:t>Neste tilgjengelige offentlige utsettingsplass er på Hamar eller Gjøvik.</a:t>
            </a:r>
          </a:p>
          <a:p>
            <a:r>
              <a:rPr lang="nb-NO" dirty="0"/>
              <a:t>Denne plassen blir ofte brukt av de som skal frakte båt med lastebil sørover, for å korte ned transporetappen. Det samme om de har kjøpt båt som skal nordover i Mjøsa.</a:t>
            </a:r>
          </a:p>
          <a:p>
            <a:r>
              <a:rPr lang="nb-NO" dirty="0"/>
              <a:t>VBF har i dag ingen alternativ utsettingsplass for kranbil i kommunen, om denne blir regulert til annet bruksområde.  </a:t>
            </a:r>
          </a:p>
        </p:txBody>
      </p:sp>
    </p:spTree>
    <p:extLst>
      <p:ext uri="{BB962C8B-B14F-4D97-AF65-F5344CB8AC3E}">
        <p14:creationId xmlns:p14="http://schemas.microsoft.com/office/powerpoint/2010/main" val="131602887"/>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B6C38E6-1420-D203-99C9-6F4B721401FA}"/>
              </a:ext>
            </a:extLst>
          </p:cNvPr>
          <p:cNvSpPr>
            <a:spLocks noGrp="1"/>
          </p:cNvSpPr>
          <p:nvPr>
            <p:ph type="title"/>
          </p:nvPr>
        </p:nvSpPr>
        <p:spPr>
          <a:xfrm>
            <a:off x="839789" y="457201"/>
            <a:ext cx="8332346" cy="531812"/>
          </a:xfrm>
        </p:spPr>
        <p:txBody>
          <a:bodyPr/>
          <a:lstStyle/>
          <a:p>
            <a:r>
              <a:rPr lang="nb-NO" dirty="0"/>
              <a:t>Rykter og forslag for dette området bekymrer.</a:t>
            </a:r>
          </a:p>
        </p:txBody>
      </p:sp>
      <p:pic>
        <p:nvPicPr>
          <p:cNvPr id="9" name="Plassholder for bilde 8">
            <a:extLst>
              <a:ext uri="{FF2B5EF4-FFF2-40B4-BE49-F238E27FC236}">
                <a16:creationId xmlns:a16="http://schemas.microsoft.com/office/drawing/2014/main" id="{2B1720CE-62C6-BEB1-C465-9180C6898E2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70" r="170"/>
          <a:stretch/>
        </p:blipFill>
        <p:spPr>
          <a:xfrm>
            <a:off x="6096000" y="1195754"/>
            <a:ext cx="5259388" cy="4958862"/>
          </a:xfrm>
        </p:spPr>
      </p:pic>
      <p:sp>
        <p:nvSpPr>
          <p:cNvPr id="4" name="Plassholder for tekst 3">
            <a:extLst>
              <a:ext uri="{FF2B5EF4-FFF2-40B4-BE49-F238E27FC236}">
                <a16:creationId xmlns:a16="http://schemas.microsoft.com/office/drawing/2014/main" id="{8B44DA64-C155-AE43-6942-217ABC409560}"/>
              </a:ext>
            </a:extLst>
          </p:cNvPr>
          <p:cNvSpPr>
            <a:spLocks noGrp="1"/>
          </p:cNvSpPr>
          <p:nvPr>
            <p:ph type="body" sz="half" idx="2"/>
          </p:nvPr>
        </p:nvSpPr>
        <p:spPr>
          <a:xfrm>
            <a:off x="717452" y="1195754"/>
            <a:ext cx="4557933" cy="4673234"/>
          </a:xfrm>
        </p:spPr>
        <p:txBody>
          <a:bodyPr/>
          <a:lstStyle/>
          <a:p>
            <a:pPr marL="285750" indent="-285750">
              <a:buFont typeface="Wingdings" panose="05000000000000000000" pitchFamily="2" charset="2"/>
              <a:buChar char="Ø"/>
            </a:pPr>
            <a:r>
              <a:rPr lang="nb-NO" dirty="0"/>
              <a:t>Skjoldnestangen er en åpen plass med mange muligheter, i nærheten av sentrum og park.</a:t>
            </a:r>
          </a:p>
          <a:p>
            <a:pPr marL="285750" indent="-285750">
              <a:buFont typeface="Wingdings" panose="05000000000000000000" pitchFamily="2" charset="2"/>
              <a:buChar char="Ø"/>
            </a:pPr>
            <a:r>
              <a:rPr lang="nb-NO" dirty="0"/>
              <a:t>Bjørn Dæhli ønsker å kjøpe denne plassen for å lage park til sitt byggeprosjekt som er i tilknytning til dette området. </a:t>
            </a:r>
          </a:p>
          <a:p>
            <a:pPr marL="285750" indent="-285750">
              <a:buFont typeface="Wingdings" panose="05000000000000000000" pitchFamily="2" charset="2"/>
              <a:buChar char="Ø"/>
            </a:pPr>
            <a:r>
              <a:rPr lang="nb-NO" dirty="0"/>
              <a:t>Det har vært forslag til å sette opp brakkerigger der i forbindelse med utbygging av skole i Kommunen. </a:t>
            </a:r>
          </a:p>
          <a:p>
            <a:pPr marL="285750" indent="-285750">
              <a:buFont typeface="Wingdings" panose="05000000000000000000" pitchFamily="2" charset="2"/>
              <a:buChar char="Ø"/>
            </a:pPr>
            <a:r>
              <a:rPr lang="nb-NO" dirty="0"/>
              <a:t>Bobilparkering og utvidelse av parken som ligger tilknyttet dette området.</a:t>
            </a:r>
            <a:br>
              <a:rPr lang="nb-NO" dirty="0"/>
            </a:br>
            <a:r>
              <a:rPr lang="nb-NO" dirty="0"/>
              <a:t>Dette forslaget kom da vi hadde møte med Ordfører om dette i  august i fjor. Da ble det lovet at vi ikke skulle bli berørt og at det skulle bli vurdert å lage brygge tilpasset behovet vi trenger på heiseplassen.</a:t>
            </a:r>
          </a:p>
          <a:p>
            <a:pPr marL="285750" indent="-285750">
              <a:buFont typeface="Wingdings" panose="05000000000000000000" pitchFamily="2" charset="2"/>
              <a:buChar char="Ø"/>
            </a:pPr>
            <a:r>
              <a:rPr lang="nb-NO" dirty="0"/>
              <a:t>Listen er lang og det er stadig nye forslag til bruk av dette området.</a:t>
            </a:r>
          </a:p>
          <a:p>
            <a:pPr marL="285750" indent="-285750">
              <a:buFont typeface="Wingdings" panose="05000000000000000000" pitchFamily="2" charset="2"/>
              <a:buChar char="Ø"/>
            </a:pPr>
            <a:endParaRPr lang="nb-NO" dirty="0"/>
          </a:p>
          <a:p>
            <a:pPr marL="285750" indent="-285750">
              <a:buFont typeface="Wingdings" panose="05000000000000000000" pitchFamily="2" charset="2"/>
              <a:buChar char="Ø"/>
            </a:pPr>
            <a:endParaRPr lang="nb-NO" dirty="0"/>
          </a:p>
          <a:p>
            <a:pPr marL="285750" indent="-285750">
              <a:buFont typeface="Wingdings" panose="05000000000000000000" pitchFamily="2" charset="2"/>
              <a:buChar char="Ø"/>
            </a:pPr>
            <a:endParaRPr lang="nb-NO" dirty="0"/>
          </a:p>
          <a:p>
            <a:pPr marL="285750" indent="-285750">
              <a:buFont typeface="Wingdings" panose="05000000000000000000" pitchFamily="2" charset="2"/>
              <a:buChar char="Ø"/>
            </a:pPr>
            <a:endParaRPr lang="nb-NO" dirty="0"/>
          </a:p>
        </p:txBody>
      </p:sp>
    </p:spTree>
    <p:extLst>
      <p:ext uri="{BB962C8B-B14F-4D97-AF65-F5344CB8AC3E}">
        <p14:creationId xmlns:p14="http://schemas.microsoft.com/office/powerpoint/2010/main" val="3567818784"/>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B441A2A-7D34-73C4-2462-7C20D2E1E069}"/>
              </a:ext>
            </a:extLst>
          </p:cNvPr>
          <p:cNvSpPr>
            <a:spLocks noGrp="1"/>
          </p:cNvSpPr>
          <p:nvPr>
            <p:ph type="title"/>
          </p:nvPr>
        </p:nvSpPr>
        <p:spPr/>
        <p:txBody>
          <a:bodyPr/>
          <a:lstStyle/>
          <a:p>
            <a:r>
              <a:rPr lang="nb-NO" dirty="0"/>
              <a:t>Hvordan sikre en utsettingsplass?</a:t>
            </a:r>
          </a:p>
        </p:txBody>
      </p:sp>
      <p:sp>
        <p:nvSpPr>
          <p:cNvPr id="3" name="Plassholder for innhold 2">
            <a:extLst>
              <a:ext uri="{FF2B5EF4-FFF2-40B4-BE49-F238E27FC236}">
                <a16:creationId xmlns:a16="http://schemas.microsoft.com/office/drawing/2014/main" id="{02ADFF25-FB9B-A85B-DE8E-6C593C7BC35B}"/>
              </a:ext>
            </a:extLst>
          </p:cNvPr>
          <p:cNvSpPr>
            <a:spLocks noGrp="1"/>
          </p:cNvSpPr>
          <p:nvPr>
            <p:ph idx="1"/>
          </p:nvPr>
        </p:nvSpPr>
        <p:spPr/>
        <p:txBody>
          <a:bodyPr>
            <a:normAutofit fontScale="70000" lnSpcReduction="20000"/>
          </a:bodyPr>
          <a:lstStyle/>
          <a:p>
            <a:pPr>
              <a:lnSpc>
                <a:spcPct val="120000"/>
              </a:lnSpc>
              <a:buFont typeface="Wingdings" panose="05000000000000000000" pitchFamily="2" charset="2"/>
              <a:buChar char="Ø"/>
            </a:pPr>
            <a:r>
              <a:rPr lang="nb-NO" dirty="0"/>
              <a:t>VBF har ingen skriftlig dokumentasjon som sikrer oss en heise og utsettingsplass i Eidsvoll i forbindelse med Vorma og Mjøsa. </a:t>
            </a:r>
          </a:p>
          <a:p>
            <a:pPr>
              <a:lnSpc>
                <a:spcPct val="120000"/>
              </a:lnSpc>
              <a:buFont typeface="Wingdings" panose="05000000000000000000" pitchFamily="2" charset="2"/>
              <a:buChar char="Ø"/>
            </a:pPr>
            <a:r>
              <a:rPr lang="nb-NO" dirty="0"/>
              <a:t>Vi må ikke være på Skjoldnestangen, men vi må få tilgang til ett alternativ om Skjoldnestangen blir regulert til noe annet enn det det er i dag. </a:t>
            </a:r>
          </a:p>
          <a:p>
            <a:pPr>
              <a:lnSpc>
                <a:spcPct val="120000"/>
              </a:lnSpc>
              <a:buFont typeface="Wingdings" panose="05000000000000000000" pitchFamily="2" charset="2"/>
              <a:buChar char="Ø"/>
            </a:pPr>
            <a:r>
              <a:rPr lang="nb-NO" dirty="0"/>
              <a:t>Vi har ikke rett på informasjon fra Kommune, men har belyst viktigheten av denne kommunikasjonen til Ordfører.</a:t>
            </a:r>
          </a:p>
          <a:p>
            <a:pPr>
              <a:lnSpc>
                <a:spcPct val="120000"/>
              </a:lnSpc>
              <a:buFont typeface="Wingdings" panose="05000000000000000000" pitchFamily="2" charset="2"/>
              <a:buChar char="Ø"/>
            </a:pPr>
            <a:r>
              <a:rPr lang="nb-NO" dirty="0"/>
              <a:t> Når det er planlagt å stenge området pga ulike arrangement, eks. konserter, boder o.l. må vi bli informere om dette, så vi i god tid kan informere våre medlemmer og ut til båtfolk på Mjøsa. </a:t>
            </a:r>
          </a:p>
          <a:p>
            <a:pPr>
              <a:lnSpc>
                <a:spcPct val="120000"/>
              </a:lnSpc>
              <a:buFont typeface="Wingdings" panose="05000000000000000000" pitchFamily="2" charset="2"/>
              <a:buChar char="Ø"/>
            </a:pPr>
            <a:r>
              <a:rPr lang="nb-NO" dirty="0"/>
              <a:t>kommunen kan lage en egen side hos seg der de informerer om dette.</a:t>
            </a:r>
          </a:p>
          <a:p>
            <a:pPr>
              <a:lnSpc>
                <a:spcPct val="120000"/>
              </a:lnSpc>
              <a:buFont typeface="Wingdings" panose="05000000000000000000" pitchFamily="2" charset="2"/>
              <a:buChar char="Ø"/>
            </a:pPr>
            <a:r>
              <a:rPr lang="nb-NO" dirty="0"/>
              <a:t>Vi er helt avhengig av god kommunikasjon med kommunen, da det koster mye og komme til stengt heiseplass da båten står på lastebil, og neste mulighet er Gjøvik eller Hamar.</a:t>
            </a:r>
          </a:p>
        </p:txBody>
      </p:sp>
    </p:spTree>
    <p:extLst>
      <p:ext uri="{BB962C8B-B14F-4D97-AF65-F5344CB8AC3E}">
        <p14:creationId xmlns:p14="http://schemas.microsoft.com/office/powerpoint/2010/main" val="1657559202"/>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2E503BA-3D7A-F425-0454-2DD64D56C3B8}"/>
              </a:ext>
            </a:extLst>
          </p:cNvPr>
          <p:cNvSpPr>
            <a:spLocks noGrp="1"/>
          </p:cNvSpPr>
          <p:nvPr>
            <p:ph type="title"/>
          </p:nvPr>
        </p:nvSpPr>
        <p:spPr>
          <a:xfrm>
            <a:off x="831850" y="1709739"/>
            <a:ext cx="10515600" cy="414484"/>
          </a:xfrm>
        </p:spPr>
        <p:txBody>
          <a:bodyPr>
            <a:noAutofit/>
          </a:bodyPr>
          <a:lstStyle/>
          <a:p>
            <a:r>
              <a:rPr lang="nb-NO" sz="4000" b="1" dirty="0"/>
              <a:t>Kort oppsummering fra VBF</a:t>
            </a:r>
          </a:p>
        </p:txBody>
      </p:sp>
      <p:sp>
        <p:nvSpPr>
          <p:cNvPr id="3" name="Plassholder for tekst 2">
            <a:extLst>
              <a:ext uri="{FF2B5EF4-FFF2-40B4-BE49-F238E27FC236}">
                <a16:creationId xmlns:a16="http://schemas.microsoft.com/office/drawing/2014/main" id="{FFC1ABF6-E2AA-7F55-53F2-F166D4560070}"/>
              </a:ext>
            </a:extLst>
          </p:cNvPr>
          <p:cNvSpPr>
            <a:spLocks noGrp="1"/>
          </p:cNvSpPr>
          <p:nvPr>
            <p:ph type="body" idx="1"/>
          </p:nvPr>
        </p:nvSpPr>
        <p:spPr>
          <a:xfrm>
            <a:off x="831850" y="2672863"/>
            <a:ext cx="10515600" cy="3416788"/>
          </a:xfrm>
        </p:spPr>
        <p:txBody>
          <a:bodyPr>
            <a:normAutofit fontScale="77500" lnSpcReduction="20000"/>
          </a:bodyPr>
          <a:lstStyle/>
          <a:p>
            <a:pPr marL="342900" indent="-342900">
              <a:buFont typeface="Wingdings" panose="05000000000000000000" pitchFamily="2" charset="2"/>
              <a:buChar char="v"/>
            </a:pPr>
            <a:r>
              <a:rPr lang="nb-NO" dirty="0">
                <a:solidFill>
                  <a:schemeClr val="tx1"/>
                </a:solidFill>
              </a:rPr>
              <a:t>Kommunepolitikere ønsker virkelig å hjelpe oss i de ulike problemstillingene vi har og har vært imøtekommende. </a:t>
            </a:r>
          </a:p>
          <a:p>
            <a:r>
              <a:rPr lang="nb-NO" dirty="0">
                <a:solidFill>
                  <a:schemeClr val="tx1"/>
                </a:solidFill>
              </a:rPr>
              <a:t>       Dessverre måtte vi purre gjentatte ganger over lang tid for å få ett møte.</a:t>
            </a:r>
          </a:p>
          <a:p>
            <a:r>
              <a:rPr lang="nb-NO" dirty="0">
                <a:solidFill>
                  <a:schemeClr val="tx1"/>
                </a:solidFill>
              </a:rPr>
              <a:t>     - Skal det være sånn?</a:t>
            </a:r>
          </a:p>
          <a:p>
            <a:pPr marL="342900" indent="-342900">
              <a:buFont typeface="Wingdings" panose="05000000000000000000" pitchFamily="2" charset="2"/>
              <a:buChar char="v"/>
            </a:pPr>
            <a:r>
              <a:rPr lang="nb-NO" dirty="0">
                <a:solidFill>
                  <a:schemeClr val="tx1"/>
                </a:solidFill>
              </a:rPr>
              <a:t>Oppfølging etter møtene i fjor sommer, både med Ordfører og Kommunal teknisk avdeling har vært fraværende.</a:t>
            </a:r>
          </a:p>
          <a:p>
            <a:r>
              <a:rPr lang="nb-NO" dirty="0">
                <a:solidFill>
                  <a:schemeClr val="tx1"/>
                </a:solidFill>
              </a:rPr>
              <a:t>      -Hvorfor?</a:t>
            </a:r>
          </a:p>
          <a:p>
            <a:pPr marL="342900" indent="-342900">
              <a:buFont typeface="Wingdings" panose="05000000000000000000" pitchFamily="2" charset="2"/>
              <a:buChar char="v"/>
            </a:pPr>
            <a:r>
              <a:rPr lang="nb-NO" dirty="0">
                <a:solidFill>
                  <a:schemeClr val="tx1"/>
                </a:solidFill>
              </a:rPr>
              <a:t>Det ser ut til at saker som kommer til Kommunal teknisk avdeling bli stoppet der.</a:t>
            </a:r>
          </a:p>
          <a:p>
            <a:r>
              <a:rPr lang="nb-NO" dirty="0">
                <a:solidFill>
                  <a:schemeClr val="tx1"/>
                </a:solidFill>
              </a:rPr>
              <a:t>     -Hvorfor?</a:t>
            </a:r>
          </a:p>
          <a:p>
            <a:pPr marL="342900" indent="-342900">
              <a:buFont typeface="Wingdings" panose="05000000000000000000" pitchFamily="2" charset="2"/>
              <a:buChar char="v"/>
            </a:pPr>
            <a:r>
              <a:rPr lang="nb-NO" dirty="0">
                <a:solidFill>
                  <a:schemeClr val="tx1"/>
                </a:solidFill>
              </a:rPr>
              <a:t>Hvordan løse dette?</a:t>
            </a:r>
          </a:p>
          <a:p>
            <a:pPr marL="342900" indent="-342900">
              <a:buFont typeface="Wingdings" panose="05000000000000000000" pitchFamily="2" charset="2"/>
              <a:buChar char="v"/>
            </a:pPr>
            <a:r>
              <a:rPr lang="nb-NO" dirty="0">
                <a:solidFill>
                  <a:schemeClr val="tx1"/>
                </a:solidFill>
              </a:rPr>
              <a:t>Hvordan skal vi få Bane Nor til å ta ansvar i fremtiden i henhold til utløpet i havnen?</a:t>
            </a:r>
          </a:p>
        </p:txBody>
      </p:sp>
      <p:pic>
        <p:nvPicPr>
          <p:cNvPr id="5" name="Bilde 4">
            <a:extLst>
              <a:ext uri="{FF2B5EF4-FFF2-40B4-BE49-F238E27FC236}">
                <a16:creationId xmlns:a16="http://schemas.microsoft.com/office/drawing/2014/main" id="{E97E75B1-E2C0-B18B-5A43-818D90B02E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9543" y="488852"/>
            <a:ext cx="1810265" cy="1797908"/>
          </a:xfrm>
          <a:prstGeom prst="rect">
            <a:avLst/>
          </a:prstGeom>
        </p:spPr>
      </p:pic>
    </p:spTree>
    <p:extLst>
      <p:ext uri="{BB962C8B-B14F-4D97-AF65-F5344CB8AC3E}">
        <p14:creationId xmlns:p14="http://schemas.microsoft.com/office/powerpoint/2010/main" val="40447545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137A8B-75F4-50FB-6D51-5AA6E10307D0}"/>
              </a:ext>
            </a:extLst>
          </p:cNvPr>
          <p:cNvSpPr>
            <a:spLocks noGrp="1"/>
          </p:cNvSpPr>
          <p:nvPr>
            <p:ph type="title"/>
          </p:nvPr>
        </p:nvSpPr>
        <p:spPr/>
        <p:txBody>
          <a:bodyPr>
            <a:normAutofit/>
          </a:bodyPr>
          <a:lstStyle/>
          <a:p>
            <a:r>
              <a:rPr lang="nb-NO" sz="2400" b="1" dirty="0"/>
              <a:t>Kort om Vorma Båtforening.</a:t>
            </a:r>
          </a:p>
        </p:txBody>
      </p:sp>
      <p:pic>
        <p:nvPicPr>
          <p:cNvPr id="6" name="Plassholder for bilde 5">
            <a:extLst>
              <a:ext uri="{FF2B5EF4-FFF2-40B4-BE49-F238E27FC236}">
                <a16:creationId xmlns:a16="http://schemas.microsoft.com/office/drawing/2014/main" id="{AE700FA1-5DA2-64E6-3F54-9F6E2175D77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0969" r="10969"/>
          <a:stretch/>
        </p:blipFill>
        <p:spPr>
          <a:xfrm>
            <a:off x="1736603" y="457200"/>
            <a:ext cx="1906929" cy="1128057"/>
          </a:xfrm>
        </p:spPr>
      </p:pic>
      <p:sp>
        <p:nvSpPr>
          <p:cNvPr id="4" name="Plassholder for tekst 3">
            <a:extLst>
              <a:ext uri="{FF2B5EF4-FFF2-40B4-BE49-F238E27FC236}">
                <a16:creationId xmlns:a16="http://schemas.microsoft.com/office/drawing/2014/main" id="{774A7D56-8A68-3C01-89E9-94426CF01E78}"/>
              </a:ext>
            </a:extLst>
          </p:cNvPr>
          <p:cNvSpPr>
            <a:spLocks noGrp="1"/>
          </p:cNvSpPr>
          <p:nvPr>
            <p:ph type="body" sz="half" idx="2"/>
          </p:nvPr>
        </p:nvSpPr>
        <p:spPr/>
        <p:txBody>
          <a:bodyPr>
            <a:noAutofit/>
          </a:bodyPr>
          <a:lstStyle/>
          <a:p>
            <a:pPr marL="285750" indent="-285750">
              <a:lnSpc>
                <a:spcPct val="120000"/>
              </a:lnSpc>
              <a:buFont typeface="Arial" panose="020B0604020202020204" pitchFamily="34" charset="0"/>
              <a:buChar char="•"/>
            </a:pPr>
            <a:r>
              <a:rPr lang="nb-NO" sz="1400" dirty="0"/>
              <a:t>Vormen Baadforening, i dag Vorma båtforening ble stiftet i 1981. </a:t>
            </a:r>
            <a:br>
              <a:rPr lang="nb-NO" sz="1400" dirty="0"/>
            </a:br>
            <a:r>
              <a:rPr lang="nb-NO" sz="1400" dirty="0"/>
              <a:t>Båthavnen var da ved Bankplassen i Sundet. </a:t>
            </a:r>
            <a:br>
              <a:rPr lang="nb-NO" sz="1400" dirty="0"/>
            </a:br>
            <a:r>
              <a:rPr lang="nb-NO" sz="1400" dirty="0"/>
              <a:t>Alle pengene båtforeningen kjøpte  brygger for ble tjent inn med utallige dugnadstimer.</a:t>
            </a:r>
          </a:p>
          <a:p>
            <a:pPr marL="285750" indent="-285750">
              <a:lnSpc>
                <a:spcPct val="120000"/>
              </a:lnSpc>
              <a:buFont typeface="Arial" panose="020B0604020202020204" pitchFamily="34" charset="0"/>
              <a:buChar char="•"/>
            </a:pPr>
            <a:r>
              <a:rPr lang="nb-NO" sz="1400" dirty="0"/>
              <a:t>18 år senere i forbindelse med framføringen av Gardermobanen , utbygging av ny Eidsvoll stasjon etablerte da NSB-GMB den nye båthavnen på stasjonssiden. </a:t>
            </a:r>
          </a:p>
          <a:p>
            <a:pPr marL="285750" indent="-285750">
              <a:lnSpc>
                <a:spcPct val="120000"/>
              </a:lnSpc>
              <a:buFont typeface="Arial" panose="020B0604020202020204" pitchFamily="34" charset="0"/>
              <a:buChar char="•"/>
            </a:pPr>
            <a:r>
              <a:rPr lang="nb-NO" sz="1400" dirty="0"/>
              <a:t>VBF bidro da med 150 000 kr til molo og ny Skibladner brygge, samt dugnadstimer.</a:t>
            </a:r>
          </a:p>
          <a:p>
            <a:pPr marL="285750" indent="-285750">
              <a:lnSpc>
                <a:spcPct val="120000"/>
              </a:lnSpc>
              <a:buFont typeface="Arial" panose="020B0604020202020204" pitchFamily="34" charset="0"/>
              <a:buChar char="•"/>
            </a:pPr>
            <a:r>
              <a:rPr lang="nb-NO" sz="1400" dirty="0"/>
              <a:t>VBF gjorde da en avtale med NSB-GMB og JBV samt Hoelstangen eiendom AS om bruk av området.</a:t>
            </a:r>
            <a:br>
              <a:rPr lang="nb-NO" sz="1400" dirty="0"/>
            </a:br>
            <a:r>
              <a:rPr lang="nb-NO" sz="1400" dirty="0"/>
              <a:t>VBF flyttet deler av sitt anlegg over til stasjonssiden. </a:t>
            </a:r>
            <a:br>
              <a:rPr lang="nb-NO" sz="1400" dirty="0"/>
            </a:br>
            <a:r>
              <a:rPr lang="nb-NO" sz="1400" dirty="0"/>
              <a:t>De hadde da Østre og vestre båthavn i Vorma. Senere ble alt flyttet over til stasjonssiden. </a:t>
            </a:r>
          </a:p>
          <a:p>
            <a:pPr>
              <a:lnSpc>
                <a:spcPct val="120000"/>
              </a:lnSpc>
            </a:pPr>
            <a:endParaRPr lang="nb-NO" sz="1400" dirty="0"/>
          </a:p>
        </p:txBody>
      </p:sp>
      <p:pic>
        <p:nvPicPr>
          <p:cNvPr id="10" name="Bilde 9">
            <a:extLst>
              <a:ext uri="{FF2B5EF4-FFF2-40B4-BE49-F238E27FC236}">
                <a16:creationId xmlns:a16="http://schemas.microsoft.com/office/drawing/2014/main" id="{AA2F8357-D676-71E5-AEFE-E13612B20C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3616582"/>
            <a:ext cx="4359398" cy="3241418"/>
          </a:xfrm>
          <a:prstGeom prst="rect">
            <a:avLst/>
          </a:prstGeom>
        </p:spPr>
      </p:pic>
      <p:sp>
        <p:nvSpPr>
          <p:cNvPr id="12" name="TekstSylinder 11">
            <a:extLst>
              <a:ext uri="{FF2B5EF4-FFF2-40B4-BE49-F238E27FC236}">
                <a16:creationId xmlns:a16="http://schemas.microsoft.com/office/drawing/2014/main" id="{FC5EDFC5-14B1-4D17-FC3E-2B06C8922700}"/>
              </a:ext>
            </a:extLst>
          </p:cNvPr>
          <p:cNvSpPr txBox="1"/>
          <p:nvPr/>
        </p:nvSpPr>
        <p:spPr>
          <a:xfrm>
            <a:off x="5880296" y="1585257"/>
            <a:ext cx="4575102" cy="1815882"/>
          </a:xfrm>
          <a:prstGeom prst="rect">
            <a:avLst/>
          </a:prstGeom>
          <a:noFill/>
        </p:spPr>
        <p:txBody>
          <a:bodyPr wrap="square" rtlCol="0">
            <a:spAutoFit/>
          </a:bodyPr>
          <a:lstStyle/>
          <a:p>
            <a:pPr marL="285750" indent="-285750">
              <a:buFont typeface="Arial" panose="020B0604020202020204" pitchFamily="34" charset="0"/>
              <a:buChar char="•"/>
            </a:pPr>
            <a:r>
              <a:rPr lang="nb-NO" sz="1400" dirty="0"/>
              <a:t>VBF har i dag Båthavn i Sundet, drifter den på Ørbekk og i 2024 en uthavn på Minnesund. </a:t>
            </a:r>
          </a:p>
          <a:p>
            <a:endParaRPr lang="nb-NO" sz="1400" dirty="0"/>
          </a:p>
          <a:p>
            <a:pPr marL="285750" indent="-285750">
              <a:buFont typeface="Arial" panose="020B0604020202020204" pitchFamily="34" charset="0"/>
              <a:buChar char="•"/>
            </a:pPr>
            <a:r>
              <a:rPr lang="nb-NO" sz="1400" dirty="0"/>
              <a:t>I dag har vi til sammen 142 båtplasser, inkl. gjesteplasser og plassene til Husbåten/Klubbhuset. </a:t>
            </a:r>
          </a:p>
          <a:p>
            <a:pPr marL="285750" indent="-285750">
              <a:buFont typeface="Arial" panose="020B0604020202020204" pitchFamily="34" charset="0"/>
              <a:buChar char="•"/>
            </a:pPr>
            <a:endParaRPr lang="nb-NO" sz="1400" dirty="0"/>
          </a:p>
          <a:p>
            <a:pPr marL="285750" indent="-285750">
              <a:buFont typeface="Arial" panose="020B0604020202020204" pitchFamily="34" charset="0"/>
              <a:buChar char="•"/>
            </a:pPr>
            <a:r>
              <a:rPr lang="nb-NO" sz="1400" dirty="0"/>
              <a:t>Utvides med 15 plasser totalt i løpet av 2 år, 4 plasser Ørbekk 2023 og 11 plasser Minnesund 2024.</a:t>
            </a:r>
          </a:p>
        </p:txBody>
      </p:sp>
    </p:spTree>
    <p:extLst>
      <p:ext uri="{BB962C8B-B14F-4D97-AF65-F5344CB8AC3E}">
        <p14:creationId xmlns:p14="http://schemas.microsoft.com/office/powerpoint/2010/main" val="130997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0A94E59F-54C5-8407-34AA-4BBCE72EB9E8}"/>
              </a:ext>
            </a:extLst>
          </p:cNvPr>
          <p:cNvSpPr txBox="1"/>
          <p:nvPr/>
        </p:nvSpPr>
        <p:spPr>
          <a:xfrm>
            <a:off x="211015" y="309489"/>
            <a:ext cx="11802794" cy="6647974"/>
          </a:xfrm>
          <a:prstGeom prst="rect">
            <a:avLst/>
          </a:prstGeom>
          <a:noFill/>
        </p:spPr>
        <p:txBody>
          <a:bodyPr wrap="square">
            <a:spAutoFit/>
          </a:bodyPr>
          <a:lstStyle/>
          <a:p>
            <a:r>
              <a:rPr lang="nb-NO" sz="2800" b="1" dirty="0"/>
              <a:t>a)Tilrettelegging av transport/kommunikasjonsløsning for Skibladner og Båtforeningen.</a:t>
            </a:r>
          </a:p>
          <a:p>
            <a:br>
              <a:rPr lang="nb-NO" sz="2800" b="1" dirty="0"/>
            </a:br>
            <a:r>
              <a:rPr lang="nb-NO" sz="1800" dirty="0"/>
              <a:t>- Siden havnen ble flyttet over til Stasjonssiden i 1999 har parkeringsproblemet vært ett tema i foreningen.</a:t>
            </a:r>
            <a:br>
              <a:rPr lang="nb-NO" sz="1800" dirty="0"/>
            </a:br>
            <a:r>
              <a:rPr lang="nb-NO" sz="1800" dirty="0"/>
              <a:t> </a:t>
            </a:r>
            <a:r>
              <a:rPr lang="nb-NO" dirty="0"/>
              <a:t>Foreningen</a:t>
            </a:r>
            <a:r>
              <a:rPr lang="nb-NO" sz="1800" dirty="0"/>
              <a:t> har henvendt seg til kommunen og politiet jevnlig, helt siden oppstart  for å finne en løsning. </a:t>
            </a:r>
          </a:p>
          <a:p>
            <a:pPr marL="285750" indent="-285750">
              <a:buFontTx/>
              <a:buChar char="-"/>
            </a:pPr>
            <a:r>
              <a:rPr lang="nb-NO" sz="1800" dirty="0"/>
              <a:t>I årene som har gått har dette vokst seg til ett stort problem.</a:t>
            </a:r>
          </a:p>
          <a:p>
            <a:pPr marL="285750" indent="-285750">
              <a:buFontTx/>
              <a:buChar char="-"/>
            </a:pPr>
            <a:r>
              <a:rPr lang="nb-NO" sz="1800" dirty="0"/>
              <a:t> Problemet er feilparkerte biler som sperrer for slippen som også skal være åpen året rundt, pga tilgjengelighet for redningsetater, kommunen og dykkere. </a:t>
            </a:r>
          </a:p>
          <a:p>
            <a:pPr marL="285750" indent="-285750">
              <a:buFontTx/>
              <a:buChar char="-"/>
            </a:pPr>
            <a:r>
              <a:rPr lang="nb-NO" sz="1800" dirty="0"/>
              <a:t>De sperrer tilgang til havn og  Skibladner bryggen, fremkommelighet for buss, lastebiler, redningsetater, tjenestevei for Bane Nor, vanskelig å ha dugnader, levering av utstyr til havnen, snørydding, veivedlikehold og tilgjengelighet for medlemmene i VBF. </a:t>
            </a:r>
          </a:p>
          <a:p>
            <a:r>
              <a:rPr lang="nb-NO" b="1" dirty="0"/>
              <a:t>T</a:t>
            </a:r>
            <a:r>
              <a:rPr lang="nb-NO" sz="1800" b="1" dirty="0"/>
              <a:t>iltak som er forsøkt:</a:t>
            </a:r>
            <a:br>
              <a:rPr lang="nb-NO" sz="1800" dirty="0"/>
            </a:br>
            <a:r>
              <a:rPr lang="nb-NO" sz="1800" dirty="0"/>
              <a:t>-    Bane Nor forsøkte å sette opp parkering mot betaling, Bane Nor tapte i retten da </a:t>
            </a:r>
            <a:r>
              <a:rPr lang="nb-NO" dirty="0"/>
              <a:t>en av de fornærmede som fikk bot</a:t>
            </a:r>
          </a:p>
          <a:p>
            <a:r>
              <a:rPr lang="nb-NO" sz="1800" dirty="0"/>
              <a:t>     klaget på boten. </a:t>
            </a:r>
            <a:r>
              <a:rPr lang="nb-NO" dirty="0"/>
              <a:t>Bane Nor m</a:t>
            </a:r>
            <a:r>
              <a:rPr lang="nb-NO" sz="1800" dirty="0"/>
              <a:t>åtte fjerne tiltaket. </a:t>
            </a:r>
          </a:p>
          <a:p>
            <a:pPr marL="285750" indent="-285750">
              <a:buFontTx/>
              <a:buChar char="-"/>
            </a:pPr>
            <a:r>
              <a:rPr lang="nb-NO" sz="1800" dirty="0"/>
              <a:t>Kommunen har forsøkt med parkering forbudt skilt, uten at dette har gitt resultater.</a:t>
            </a:r>
          </a:p>
          <a:p>
            <a:pPr marL="285750" indent="-285750">
              <a:buFontTx/>
              <a:buChar char="-"/>
            </a:pPr>
            <a:r>
              <a:rPr lang="nb-NO" dirty="0"/>
              <a:t>Politiet er nede og bøtelegger en gang i blant.</a:t>
            </a:r>
          </a:p>
          <a:p>
            <a:pPr marL="285750" indent="-285750">
              <a:buFontTx/>
              <a:buChar char="-"/>
            </a:pPr>
            <a:r>
              <a:rPr lang="nb-NO" dirty="0"/>
              <a:t>VBF hengte i 2022 opp betydning av skiltene rundt i området for å belyse skiltingen og hvor det var lov å parkere.</a:t>
            </a:r>
          </a:p>
          <a:p>
            <a:pPr marL="285750" indent="-285750">
              <a:buFontTx/>
              <a:buChar char="-"/>
            </a:pPr>
            <a:r>
              <a:rPr lang="nb-NO" dirty="0"/>
              <a:t>Bare i år har det vært flere oppslag i EUB om parkeringsproblemet i Havneområdet.</a:t>
            </a:r>
          </a:p>
          <a:p>
            <a:r>
              <a:rPr lang="nb-NO" dirty="0"/>
              <a:t>    *Politiet varslet først om at de nå ville starte </a:t>
            </a:r>
            <a:r>
              <a:rPr lang="nb-NO" dirty="0" err="1"/>
              <a:t>bøtelegging</a:t>
            </a:r>
            <a:r>
              <a:rPr lang="nb-NO" dirty="0"/>
              <a:t>, deretter nytt oppslag der de hadde bøtelagt, så en runde til. </a:t>
            </a:r>
          </a:p>
          <a:p>
            <a:r>
              <a:rPr lang="nb-NO" dirty="0"/>
              <a:t>    * Brannvesenet kontaktet EUB der de belyste problemet da de ikke fikk ut sin redningsbåt og måtte taue bort biler. </a:t>
            </a:r>
          </a:p>
          <a:p>
            <a:r>
              <a:rPr lang="nb-NO" dirty="0"/>
              <a:t>    * VBF har kontaktet politiet og kommunen ved flere anledninger.</a:t>
            </a:r>
          </a:p>
          <a:p>
            <a:endParaRPr lang="nb-NO" dirty="0"/>
          </a:p>
        </p:txBody>
      </p:sp>
    </p:spTree>
    <p:extLst>
      <p:ext uri="{BB962C8B-B14F-4D97-AF65-F5344CB8AC3E}">
        <p14:creationId xmlns:p14="http://schemas.microsoft.com/office/powerpoint/2010/main" val="35792634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A16DA94-55BB-7A58-C530-1B690107752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78192" y="105508"/>
            <a:ext cx="11802793" cy="6752492"/>
          </a:xfrm>
          <a:prstGeom prst="rect">
            <a:avLst/>
          </a:prstGeom>
          <a:ln w="228600" cap="sq" cmpd="thickThin">
            <a:solidFill>
              <a:srgbClr val="000000"/>
            </a:solidFill>
            <a:prstDash val="solid"/>
            <a:miter lim="800000"/>
          </a:ln>
          <a:effectLst>
            <a:innerShdw blurRad="76200">
              <a:srgbClr val="000000"/>
            </a:innerShdw>
          </a:effectLst>
        </p:spPr>
      </p:pic>
      <p:sp>
        <p:nvSpPr>
          <p:cNvPr id="4" name="TekstSylinder 3">
            <a:extLst>
              <a:ext uri="{FF2B5EF4-FFF2-40B4-BE49-F238E27FC236}">
                <a16:creationId xmlns:a16="http://schemas.microsoft.com/office/drawing/2014/main" id="{F17B2AC4-2A59-EAA7-69CA-2CCAEA5AE184}"/>
              </a:ext>
            </a:extLst>
          </p:cNvPr>
          <p:cNvSpPr txBox="1"/>
          <p:nvPr/>
        </p:nvSpPr>
        <p:spPr>
          <a:xfrm>
            <a:off x="5345723" y="3066757"/>
            <a:ext cx="184731" cy="369332"/>
          </a:xfrm>
          <a:prstGeom prst="rect">
            <a:avLst/>
          </a:prstGeom>
          <a:noFill/>
        </p:spPr>
        <p:txBody>
          <a:bodyPr wrap="none" rtlCol="0">
            <a:spAutoFit/>
          </a:bodyPr>
          <a:lstStyle/>
          <a:p>
            <a:endParaRPr lang="nb-NO" dirty="0"/>
          </a:p>
        </p:txBody>
      </p:sp>
      <p:sp>
        <p:nvSpPr>
          <p:cNvPr id="12" name="TekstSylinder 11">
            <a:extLst>
              <a:ext uri="{FF2B5EF4-FFF2-40B4-BE49-F238E27FC236}">
                <a16:creationId xmlns:a16="http://schemas.microsoft.com/office/drawing/2014/main" id="{6CE866C4-8F88-3E24-B98F-8ADCA8F66030}"/>
              </a:ext>
            </a:extLst>
          </p:cNvPr>
          <p:cNvSpPr txBox="1"/>
          <p:nvPr/>
        </p:nvSpPr>
        <p:spPr>
          <a:xfrm>
            <a:off x="211015" y="4754880"/>
            <a:ext cx="413896" cy="369332"/>
          </a:xfrm>
          <a:prstGeom prst="rect">
            <a:avLst/>
          </a:prstGeom>
          <a:noFill/>
        </p:spPr>
        <p:txBody>
          <a:bodyPr wrap="none" rtlCol="0">
            <a:spAutoFit/>
          </a:bodyPr>
          <a:lstStyle/>
          <a:p>
            <a:r>
              <a:rPr lang="nb-NO" dirty="0">
                <a:highlight>
                  <a:srgbClr val="FFFF00"/>
                </a:highlight>
              </a:rPr>
              <a:t>T8</a:t>
            </a:r>
          </a:p>
        </p:txBody>
      </p:sp>
      <p:sp>
        <p:nvSpPr>
          <p:cNvPr id="13" name="TekstSylinder 12">
            <a:extLst>
              <a:ext uri="{FF2B5EF4-FFF2-40B4-BE49-F238E27FC236}">
                <a16:creationId xmlns:a16="http://schemas.microsoft.com/office/drawing/2014/main" id="{A6982E7E-6F0B-8079-DAA0-2AD7BC5B6158}"/>
              </a:ext>
            </a:extLst>
          </p:cNvPr>
          <p:cNvSpPr txBox="1"/>
          <p:nvPr/>
        </p:nvSpPr>
        <p:spPr>
          <a:xfrm>
            <a:off x="773724" y="2461846"/>
            <a:ext cx="11687640" cy="646331"/>
          </a:xfrm>
          <a:prstGeom prst="rect">
            <a:avLst/>
          </a:prstGeom>
          <a:noFill/>
        </p:spPr>
        <p:txBody>
          <a:bodyPr wrap="square" rtlCol="0">
            <a:spAutoFit/>
          </a:bodyPr>
          <a:lstStyle/>
          <a:p>
            <a:r>
              <a:rPr lang="nb-NO" dirty="0">
                <a:highlight>
                  <a:srgbClr val="FFFF00"/>
                </a:highlight>
              </a:rPr>
              <a:t>Dette området er forklart I reguleringsplan som</a:t>
            </a:r>
            <a:r>
              <a:rPr lang="nb-NO" sz="1800" dirty="0">
                <a:highlight>
                  <a:srgbClr val="FFFF00"/>
                </a:highlight>
              </a:rPr>
              <a:t>TS1.TS2.TSA1 og TSA2 har ankomst via trafikkområde T8.</a:t>
            </a:r>
            <a:br>
              <a:rPr lang="nb-NO" sz="1800" dirty="0"/>
            </a:br>
            <a:r>
              <a:rPr lang="nb-NO" dirty="0"/>
              <a:t> </a:t>
            </a:r>
          </a:p>
        </p:txBody>
      </p:sp>
    </p:spTree>
    <p:extLst>
      <p:ext uri="{BB962C8B-B14F-4D97-AF65-F5344CB8AC3E}">
        <p14:creationId xmlns:p14="http://schemas.microsoft.com/office/powerpoint/2010/main" val="929587016"/>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C14AF3-CB08-7A3A-87EF-7EDDCEEC6DF4}"/>
              </a:ext>
            </a:extLst>
          </p:cNvPr>
          <p:cNvSpPr>
            <a:spLocks noGrp="1"/>
          </p:cNvSpPr>
          <p:nvPr>
            <p:ph type="title"/>
          </p:nvPr>
        </p:nvSpPr>
        <p:spPr>
          <a:xfrm>
            <a:off x="838200" y="365125"/>
            <a:ext cx="10515600" cy="6492875"/>
          </a:xfrm>
        </p:spPr>
        <p:txBody>
          <a:bodyPr>
            <a:noAutofit/>
          </a:bodyPr>
          <a:lstStyle/>
          <a:p>
            <a:r>
              <a:rPr lang="nb-NO" sz="1800" dirty="0"/>
              <a:t>I følge Reguleringsbestemmelser i tilknytning til forslag til endring for Gardermobanen parsell 209 med Eidsvoll Stasjonsområde. </a:t>
            </a:r>
            <a:br>
              <a:rPr lang="nb-NO" sz="1800" dirty="0"/>
            </a:br>
            <a:r>
              <a:rPr lang="nb-NO" sz="1800" dirty="0"/>
              <a:t>- Datert 25.01.93/08.03.94,</a:t>
            </a:r>
            <a:br>
              <a:rPr lang="nb-NO" sz="1800" dirty="0"/>
            </a:br>
            <a:r>
              <a:rPr lang="nb-NO" sz="1800" dirty="0">
                <a:highlight>
                  <a:srgbClr val="FFFF00"/>
                </a:highlight>
              </a:rPr>
              <a:t>-Vedtatt av kommunestyret, 04.09.95 </a:t>
            </a:r>
            <a:br>
              <a:rPr lang="nb-NO" sz="1800" dirty="0"/>
            </a:br>
            <a:br>
              <a:rPr lang="nb-NO" sz="1800" dirty="0"/>
            </a:br>
            <a:r>
              <a:rPr lang="nb-NO" sz="1800" dirty="0"/>
              <a:t>Viser reguleringsformålet for dette området. </a:t>
            </a:r>
            <a:br>
              <a:rPr lang="nb-NO" sz="1800" dirty="0"/>
            </a:br>
            <a:r>
              <a:rPr lang="nb-NO" sz="1800" dirty="0"/>
              <a:t>Viser da utdrag av bestemmelsen der VBF og Skibladner kommer inn.</a:t>
            </a:r>
            <a:br>
              <a:rPr lang="nb-NO" sz="1800" dirty="0"/>
            </a:br>
            <a:br>
              <a:rPr lang="nb-NO" sz="1800" dirty="0"/>
            </a:br>
            <a:r>
              <a:rPr lang="nb-NO" sz="1800" dirty="0"/>
              <a:t> Reguleringsplan s.7 punkt l).</a:t>
            </a:r>
            <a:br>
              <a:rPr lang="nb-NO" sz="1800" dirty="0"/>
            </a:br>
            <a:br>
              <a:rPr lang="nb-NO" sz="1800" dirty="0"/>
            </a:br>
            <a:r>
              <a:rPr lang="nb-NO" sz="1800" dirty="0"/>
              <a:t> </a:t>
            </a:r>
            <a:r>
              <a:rPr lang="nb-NO" sz="1800" u="sng" dirty="0">
                <a:highlight>
                  <a:srgbClr val="FFFF00"/>
                </a:highlight>
              </a:rPr>
              <a:t>Arealer langs Vorma med småbåthavn og brygge for Skibladner</a:t>
            </a:r>
            <a:br>
              <a:rPr lang="nb-NO" sz="1800" dirty="0">
                <a:highlight>
                  <a:srgbClr val="FFFF00"/>
                </a:highlight>
              </a:rPr>
            </a:br>
            <a:r>
              <a:rPr lang="nb-NO" sz="1800" dirty="0"/>
              <a:t> </a:t>
            </a:r>
            <a:r>
              <a:rPr lang="nb-NO" sz="1800" dirty="0">
                <a:highlight>
                  <a:srgbClr val="FFFF00"/>
                </a:highlight>
              </a:rPr>
              <a:t>Ved Vorma er følgende arealer til offentlig trafikkområde avsatt til:</a:t>
            </a:r>
            <a:br>
              <a:rPr lang="nb-NO" sz="1800" dirty="0">
                <a:highlight>
                  <a:srgbClr val="FFFF00"/>
                </a:highlight>
              </a:rPr>
            </a:br>
            <a:r>
              <a:rPr lang="nb-NO" sz="1800" dirty="0">
                <a:highlight>
                  <a:srgbClr val="FFFF00"/>
                </a:highlight>
              </a:rPr>
              <a:t> - Område TK 1 skal benyttes til trafikkområde kai, eksisterende brygge for Skibladner.</a:t>
            </a:r>
            <a:br>
              <a:rPr lang="nb-NO" sz="1800" dirty="0">
                <a:highlight>
                  <a:srgbClr val="FFFF00"/>
                </a:highlight>
              </a:rPr>
            </a:br>
            <a:r>
              <a:rPr lang="nb-NO" sz="1800" dirty="0"/>
              <a:t> - Område TK 2 skal benyttes til trafikkområde i sjø og småbåthavn</a:t>
            </a:r>
            <a:br>
              <a:rPr lang="nb-NO" sz="1800" dirty="0"/>
            </a:br>
            <a:r>
              <a:rPr lang="nb-NO" sz="1800" dirty="0"/>
              <a:t> – Område TS 2 skal benyttes til trafikkområde til sjø ved mudring for Skibladner.</a:t>
            </a:r>
            <a:br>
              <a:rPr lang="nb-NO" sz="1800" dirty="0"/>
            </a:br>
            <a:r>
              <a:rPr lang="nb-NO" sz="1800" dirty="0"/>
              <a:t> - Område TSA1 skal benyttes til trafikkområde i sjø, midlertidig anleggsområde, senere del av TS 1. Småbåthavn. - Område TSA 2 skal benyttes til trafikkområde i sjø, senere del av TS2.</a:t>
            </a:r>
            <a:br>
              <a:rPr lang="nb-NO" sz="1800" dirty="0"/>
            </a:br>
            <a:r>
              <a:rPr lang="nb-NO" sz="1800" dirty="0"/>
              <a:t> - Område TSA3 skal benyttes til trafikkområde jernbane, midlertidig anlegg, senere sjø. </a:t>
            </a:r>
            <a:br>
              <a:rPr lang="nb-NO" sz="1800" dirty="0">
                <a:highlight>
                  <a:srgbClr val="FFFF00"/>
                </a:highlight>
              </a:rPr>
            </a:br>
            <a:br>
              <a:rPr lang="nb-NO" sz="1800" dirty="0"/>
            </a:br>
            <a:r>
              <a:rPr lang="nb-NO" sz="1800" dirty="0">
                <a:highlight>
                  <a:srgbClr val="FFFF00"/>
                </a:highlight>
              </a:rPr>
              <a:t>Trafikk til småbåthavn og bryggeanlegg for Skibladner i områdene TS1.TS2.TSA1 og TSA2 har ankomst via trafikkområde T8.</a:t>
            </a:r>
            <a:br>
              <a:rPr lang="nb-NO" sz="1800" dirty="0"/>
            </a:br>
            <a:r>
              <a:rPr lang="nb-NO" sz="1800" dirty="0"/>
              <a:t> Ut i fra både dette vedtaket og plantegninger fra 1995 kommer det tydelig frem at dette området ikke er beregnet for offentlig parkering for alle, men er vedtatt som ett område for både småbåthavnen og Skibladner, med tilgang på offentlig vei over jernbanebru ved tinghuset( T8)</a:t>
            </a:r>
          </a:p>
        </p:txBody>
      </p:sp>
    </p:spTree>
    <p:extLst>
      <p:ext uri="{BB962C8B-B14F-4D97-AF65-F5344CB8AC3E}">
        <p14:creationId xmlns:p14="http://schemas.microsoft.com/office/powerpoint/2010/main" val="216462442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CE6819-FB91-2A24-E86B-D3B3A4A82EE4}"/>
              </a:ext>
            </a:extLst>
          </p:cNvPr>
          <p:cNvSpPr>
            <a:spLocks noGrp="1"/>
          </p:cNvSpPr>
          <p:nvPr>
            <p:ph type="title"/>
          </p:nvPr>
        </p:nvSpPr>
        <p:spPr/>
        <p:txBody>
          <a:bodyPr/>
          <a:lstStyle/>
          <a:p>
            <a:r>
              <a:rPr lang="nb-NO" dirty="0"/>
              <a:t>Status i dag.</a:t>
            </a:r>
          </a:p>
        </p:txBody>
      </p:sp>
      <p:sp>
        <p:nvSpPr>
          <p:cNvPr id="3" name="Plassholder for innhold 2">
            <a:extLst>
              <a:ext uri="{FF2B5EF4-FFF2-40B4-BE49-F238E27FC236}">
                <a16:creationId xmlns:a16="http://schemas.microsoft.com/office/drawing/2014/main" id="{8A0D8360-FF6F-E847-BE04-64B57090EB94}"/>
              </a:ext>
            </a:extLst>
          </p:cNvPr>
          <p:cNvSpPr>
            <a:spLocks noGrp="1"/>
          </p:cNvSpPr>
          <p:nvPr>
            <p:ph idx="1"/>
          </p:nvPr>
        </p:nvSpPr>
        <p:spPr>
          <a:xfrm>
            <a:off x="838200" y="1364566"/>
            <a:ext cx="10515600" cy="4812397"/>
          </a:xfrm>
        </p:spPr>
        <p:txBody>
          <a:bodyPr>
            <a:normAutofit fontScale="70000" lnSpcReduction="20000"/>
          </a:bodyPr>
          <a:lstStyle/>
          <a:p>
            <a:pPr>
              <a:lnSpc>
                <a:spcPct val="120000"/>
              </a:lnSpc>
            </a:pPr>
            <a:r>
              <a:rPr lang="nb-NO" sz="1900" dirty="0"/>
              <a:t>Ingen av dagens tiltak ser ut til å hjelpe på situasjonen i havneområdet, kommunen sier de ikke får gjort mer i området og er rådville.</a:t>
            </a:r>
          </a:p>
          <a:p>
            <a:pPr>
              <a:lnSpc>
                <a:spcPct val="120000"/>
              </a:lnSpc>
            </a:pPr>
            <a:r>
              <a:rPr lang="nb-NO" sz="1900" dirty="0"/>
              <a:t>Kommunalteknisk må søke om ny skilting, dette kan de gjøre 2 ganger i året derfor startet vi i 2022 med dette så Kommunal teknisk hadde tid til dette før Skibladner kom tilbake.</a:t>
            </a:r>
            <a:br>
              <a:rPr lang="nb-NO" sz="1900" dirty="0"/>
            </a:br>
            <a:r>
              <a:rPr lang="nb-NO" sz="1900" dirty="0"/>
              <a:t> men i følge teknisk er unødvendig å bruke tid på dette, da det ikke vil løse noe. De kommer med kun med usaklige argumenter.</a:t>
            </a:r>
          </a:p>
          <a:p>
            <a:pPr>
              <a:lnSpc>
                <a:spcPct val="120000"/>
              </a:lnSpc>
            </a:pPr>
            <a:r>
              <a:rPr lang="nb-NO" sz="1900" dirty="0"/>
              <a:t>Vi har spurt om å utvide parkeringen, med å fjerne plenflekkene (som vi nå parkerer på), gratis på dugnad. Da fikk vi til svar at kommunen kunne ikke ta imot dugnadsarbeid…..</a:t>
            </a:r>
          </a:p>
          <a:p>
            <a:r>
              <a:rPr lang="nb-NO" sz="1900" dirty="0"/>
              <a:t>En situasjon som nærmest kan se ut til en kollektiv protest pga manglende gratisparkering i dette området. </a:t>
            </a:r>
          </a:p>
          <a:p>
            <a:r>
              <a:rPr lang="nb-NO" sz="1900" dirty="0"/>
              <a:t>Det parkeres fortsatt ulovlig i havneområdet. Hele Sundet har blitt en  lovløs plass i henhold til parkeringssituasjonen.</a:t>
            </a:r>
          </a:p>
          <a:p>
            <a:r>
              <a:rPr lang="nb-NO" sz="1900" dirty="0"/>
              <a:t> Kommunen har i dag ikke myndighet til å håndheve dette, selv om de har blitt anbefalt i egen rapport fra  2018. Politiet har for lite ressurser. </a:t>
            </a:r>
          </a:p>
          <a:p>
            <a:pPr>
              <a:lnSpc>
                <a:spcPct val="120000"/>
              </a:lnSpc>
            </a:pPr>
            <a:r>
              <a:rPr lang="nb-NO" sz="1900" dirty="0"/>
              <a:t>VBF venter fortsatt på nytt møtet med kommunal teknisk avdeling, der de </a:t>
            </a:r>
            <a:r>
              <a:rPr lang="nb-NO" sz="1900" dirty="0" err="1"/>
              <a:t>bl.a</a:t>
            </a:r>
            <a:r>
              <a:rPr lang="nb-NO" sz="1900" dirty="0"/>
              <a:t> skulle undersøke om reguleringsplanen vi la frem var gyldig og sjekk om kommunen eier grunnen i dette området Møtet fant sted  </a:t>
            </a:r>
            <a:r>
              <a:rPr lang="nb-NO" sz="1900" u="sng" dirty="0"/>
              <a:t>03.06.22</a:t>
            </a:r>
            <a:r>
              <a:rPr lang="nb-NO" sz="1900" dirty="0"/>
              <a:t> på Kommunalteknisk avdeling på Myrer. Siden har det vært umulig å få nytt møte.</a:t>
            </a:r>
          </a:p>
          <a:p>
            <a:pPr>
              <a:lnSpc>
                <a:spcPct val="120000"/>
              </a:lnSpc>
            </a:pPr>
            <a:r>
              <a:rPr lang="nb-NO" sz="1900" dirty="0"/>
              <a:t>VBF henvendte seg til Ordfører Hege Svendsen i håp om ett nytt møte med Kommunal teknisk avdeling. Hun skulle arrangere dette for oss og  delta sammen med Olav Resaland. Dette ble lovet på møtet vi hadde ute på Skjoldnestangen </a:t>
            </a:r>
            <a:r>
              <a:rPr lang="nb-NO" sz="1900" u="sng" dirty="0"/>
              <a:t>26.08.22. </a:t>
            </a:r>
          </a:p>
          <a:p>
            <a:r>
              <a:rPr lang="nb-NO" sz="1900" dirty="0"/>
              <a:t>Det er blitt purret fra våre medlemmer til mange i kommunen, styret har sendt sms og e-poster til de overnevnte. </a:t>
            </a:r>
          </a:p>
          <a:p>
            <a:r>
              <a:rPr lang="nb-NO" sz="1900" dirty="0"/>
              <a:t>Venter vi fortsatt på møtet om denne saken, eller informasjon om det blir jobbet med eventuelt å finne løsninger.</a:t>
            </a:r>
          </a:p>
          <a:p>
            <a:pPr>
              <a:lnSpc>
                <a:spcPct val="120000"/>
              </a:lnSpc>
            </a:pPr>
            <a:r>
              <a:rPr lang="nb-NO" sz="1900" dirty="0"/>
              <a:t>Nå er det få uker til sesongen starter for både medlemmene i VBF og Skibladner kommer til Eidsvoll igjen. Er det sånn vi skal ønske Skibladner og båtfolk velkommen til Eidsvoll?</a:t>
            </a:r>
          </a:p>
          <a:p>
            <a:pPr>
              <a:lnSpc>
                <a:spcPct val="120000"/>
              </a:lnSpc>
            </a:pPr>
            <a:endParaRPr lang="nb-NO" sz="1900" dirty="0"/>
          </a:p>
          <a:p>
            <a:endParaRPr lang="nb-NO" sz="1900" dirty="0"/>
          </a:p>
          <a:p>
            <a:endParaRPr lang="nb-NO" dirty="0"/>
          </a:p>
        </p:txBody>
      </p:sp>
    </p:spTree>
    <p:extLst>
      <p:ext uri="{BB962C8B-B14F-4D97-AF65-F5344CB8AC3E}">
        <p14:creationId xmlns:p14="http://schemas.microsoft.com/office/powerpoint/2010/main" val="37539982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FF592171-B7FB-4F55-ABBF-8272DDC4E094}"/>
              </a:ext>
            </a:extLst>
          </p:cNvPr>
          <p:cNvSpPr txBox="1"/>
          <p:nvPr/>
        </p:nvSpPr>
        <p:spPr>
          <a:xfrm>
            <a:off x="2053883" y="647114"/>
            <a:ext cx="6089488" cy="584775"/>
          </a:xfrm>
          <a:prstGeom prst="rect">
            <a:avLst/>
          </a:prstGeom>
          <a:noFill/>
        </p:spPr>
        <p:txBody>
          <a:bodyPr wrap="none" rtlCol="0">
            <a:spAutoFit/>
          </a:bodyPr>
          <a:lstStyle/>
          <a:p>
            <a:r>
              <a:rPr lang="nb-NO" sz="3200" b="1" dirty="0"/>
              <a:t>Bilder tatt 19 april 2023 ca kl 12.00</a:t>
            </a:r>
          </a:p>
        </p:txBody>
      </p:sp>
      <p:pic>
        <p:nvPicPr>
          <p:cNvPr id="4" name="Bilde 3">
            <a:extLst>
              <a:ext uri="{FF2B5EF4-FFF2-40B4-BE49-F238E27FC236}">
                <a16:creationId xmlns:a16="http://schemas.microsoft.com/office/drawing/2014/main" id="{1C6F4A08-3FE4-5130-75E0-6584D33160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1678" y="1384229"/>
            <a:ext cx="1820689" cy="2426677"/>
          </a:xfrm>
          <a:prstGeom prst="rect">
            <a:avLst/>
          </a:prstGeom>
        </p:spPr>
      </p:pic>
      <p:pic>
        <p:nvPicPr>
          <p:cNvPr id="6" name="Bilde 5">
            <a:extLst>
              <a:ext uri="{FF2B5EF4-FFF2-40B4-BE49-F238E27FC236}">
                <a16:creationId xmlns:a16="http://schemas.microsoft.com/office/drawing/2014/main" id="{1E893C19-B5AC-AF24-36C5-F263E7125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7654" y="3866917"/>
            <a:ext cx="4137722" cy="2201369"/>
          </a:xfrm>
          <a:prstGeom prst="rect">
            <a:avLst/>
          </a:prstGeom>
        </p:spPr>
      </p:pic>
      <p:pic>
        <p:nvPicPr>
          <p:cNvPr id="8" name="Bilde 7">
            <a:extLst>
              <a:ext uri="{FF2B5EF4-FFF2-40B4-BE49-F238E27FC236}">
                <a16:creationId xmlns:a16="http://schemas.microsoft.com/office/drawing/2014/main" id="{828BF3B5-7FBA-13CD-96E1-544EC9323D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5376" y="1665548"/>
            <a:ext cx="5033488" cy="2201369"/>
          </a:xfrm>
          <a:prstGeom prst="rect">
            <a:avLst/>
          </a:prstGeom>
        </p:spPr>
      </p:pic>
      <p:pic>
        <p:nvPicPr>
          <p:cNvPr id="10" name="Bilde 9">
            <a:extLst>
              <a:ext uri="{FF2B5EF4-FFF2-40B4-BE49-F238E27FC236}">
                <a16:creationId xmlns:a16="http://schemas.microsoft.com/office/drawing/2014/main" id="{C0174DA0-D1CB-7E70-38E2-6458AB12001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13639" y="1380091"/>
            <a:ext cx="1704014" cy="4826657"/>
          </a:xfrm>
          <a:prstGeom prst="rect">
            <a:avLst/>
          </a:prstGeom>
        </p:spPr>
      </p:pic>
      <p:sp>
        <p:nvSpPr>
          <p:cNvPr id="11" name="TekstSylinder 10">
            <a:extLst>
              <a:ext uri="{FF2B5EF4-FFF2-40B4-BE49-F238E27FC236}">
                <a16:creationId xmlns:a16="http://schemas.microsoft.com/office/drawing/2014/main" id="{E129BCB1-8A2B-337C-0E2E-A1E9598496B3}"/>
              </a:ext>
            </a:extLst>
          </p:cNvPr>
          <p:cNvSpPr txBox="1"/>
          <p:nvPr/>
        </p:nvSpPr>
        <p:spPr>
          <a:xfrm>
            <a:off x="6555376" y="4164037"/>
            <a:ext cx="4922985" cy="1200329"/>
          </a:xfrm>
          <a:prstGeom prst="rect">
            <a:avLst/>
          </a:prstGeom>
          <a:noFill/>
        </p:spPr>
        <p:txBody>
          <a:bodyPr wrap="square" rtlCol="0">
            <a:spAutoFit/>
          </a:bodyPr>
          <a:lstStyle/>
          <a:p>
            <a:r>
              <a:rPr lang="nb-NO" dirty="0"/>
              <a:t>Tross egen gratis parkering med god plass, velger de som skal til Lagmannsrett og tingretten å parkere ulovlig i kjørebanen. Kun for å spare ca 30 meter å gå!</a:t>
            </a:r>
          </a:p>
        </p:txBody>
      </p:sp>
      <p:sp>
        <p:nvSpPr>
          <p:cNvPr id="3" name="TekstSylinder 2">
            <a:extLst>
              <a:ext uri="{FF2B5EF4-FFF2-40B4-BE49-F238E27FC236}">
                <a16:creationId xmlns:a16="http://schemas.microsoft.com/office/drawing/2014/main" id="{2EAAF366-E82D-395B-D0AA-846ECCB46A63}"/>
              </a:ext>
            </a:extLst>
          </p:cNvPr>
          <p:cNvSpPr txBox="1"/>
          <p:nvPr/>
        </p:nvSpPr>
        <p:spPr>
          <a:xfrm>
            <a:off x="146134" y="6309076"/>
            <a:ext cx="12045866" cy="369332"/>
          </a:xfrm>
          <a:prstGeom prst="rect">
            <a:avLst/>
          </a:prstGeom>
          <a:noFill/>
        </p:spPr>
        <p:txBody>
          <a:bodyPr wrap="square" rtlCol="0">
            <a:spAutoFit/>
          </a:bodyPr>
          <a:lstStyle/>
          <a:p>
            <a:r>
              <a:rPr lang="nb-NO" dirty="0"/>
              <a:t> Ved tinghuset er det god plass. Det ser ut til at skilting med reserverte plasser og trussel om borttauing gir resultater!</a:t>
            </a:r>
          </a:p>
        </p:txBody>
      </p:sp>
      <p:sp>
        <p:nvSpPr>
          <p:cNvPr id="5" name="Pil: ned 4">
            <a:extLst>
              <a:ext uri="{FF2B5EF4-FFF2-40B4-BE49-F238E27FC236}">
                <a16:creationId xmlns:a16="http://schemas.microsoft.com/office/drawing/2014/main" id="{59D53EC9-1934-2B75-3A75-CF105F82D508}"/>
              </a:ext>
            </a:extLst>
          </p:cNvPr>
          <p:cNvSpPr/>
          <p:nvPr/>
        </p:nvSpPr>
        <p:spPr>
          <a:xfrm>
            <a:off x="7439986" y="1810164"/>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highlight>
                <a:srgbClr val="FFFF00"/>
              </a:highlight>
            </a:endParaRPr>
          </a:p>
        </p:txBody>
      </p:sp>
      <p:sp>
        <p:nvSpPr>
          <p:cNvPr id="9" name="TekstSylinder 8">
            <a:extLst>
              <a:ext uri="{FF2B5EF4-FFF2-40B4-BE49-F238E27FC236}">
                <a16:creationId xmlns:a16="http://schemas.microsoft.com/office/drawing/2014/main" id="{31E34636-3D64-3D47-37DB-B1B5A699E53F}"/>
              </a:ext>
            </a:extLst>
          </p:cNvPr>
          <p:cNvSpPr txBox="1"/>
          <p:nvPr/>
        </p:nvSpPr>
        <p:spPr>
          <a:xfrm>
            <a:off x="7118252" y="1384229"/>
            <a:ext cx="3530991" cy="369332"/>
          </a:xfrm>
          <a:prstGeom prst="rect">
            <a:avLst/>
          </a:prstGeom>
          <a:noFill/>
        </p:spPr>
        <p:txBody>
          <a:bodyPr wrap="square" rtlCol="0">
            <a:spAutoFit/>
          </a:bodyPr>
          <a:lstStyle/>
          <a:p>
            <a:r>
              <a:rPr lang="nb-NO" dirty="0"/>
              <a:t>Pil viser nedkjøring til offentlig slipp</a:t>
            </a:r>
          </a:p>
        </p:txBody>
      </p:sp>
    </p:spTree>
    <p:extLst>
      <p:ext uri="{BB962C8B-B14F-4D97-AF65-F5344CB8AC3E}">
        <p14:creationId xmlns:p14="http://schemas.microsoft.com/office/powerpoint/2010/main" val="768678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73E8A045-2DEB-EE00-F8B2-21A56C375F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056" y="733290"/>
            <a:ext cx="6117823" cy="2957757"/>
          </a:xfrm>
          <a:prstGeom prst="rect">
            <a:avLst/>
          </a:prstGeom>
        </p:spPr>
      </p:pic>
      <p:pic>
        <p:nvPicPr>
          <p:cNvPr id="5" name="Bilde 4">
            <a:extLst>
              <a:ext uri="{FF2B5EF4-FFF2-40B4-BE49-F238E27FC236}">
                <a16:creationId xmlns:a16="http://schemas.microsoft.com/office/drawing/2014/main" id="{07AF063C-509A-59B6-7C61-2C99614D43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17814"/>
            <a:ext cx="6096000" cy="2700984"/>
          </a:xfrm>
          <a:prstGeom prst="rect">
            <a:avLst/>
          </a:prstGeom>
        </p:spPr>
      </p:pic>
      <p:pic>
        <p:nvPicPr>
          <p:cNvPr id="7" name="Bilde 6">
            <a:extLst>
              <a:ext uri="{FF2B5EF4-FFF2-40B4-BE49-F238E27FC236}">
                <a16:creationId xmlns:a16="http://schemas.microsoft.com/office/drawing/2014/main" id="{3ECC97F8-AE24-6FB5-2D53-104A636515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1758" y="288412"/>
            <a:ext cx="4285395" cy="6858000"/>
          </a:xfrm>
          <a:prstGeom prst="rect">
            <a:avLst/>
          </a:prstGeom>
        </p:spPr>
      </p:pic>
      <p:sp>
        <p:nvSpPr>
          <p:cNvPr id="2" name="Pil: ned 1">
            <a:extLst>
              <a:ext uri="{FF2B5EF4-FFF2-40B4-BE49-F238E27FC236}">
                <a16:creationId xmlns:a16="http://schemas.microsoft.com/office/drawing/2014/main" id="{84EDA3F7-2CF3-6F34-8663-91CD31CED3B2}"/>
              </a:ext>
            </a:extLst>
          </p:cNvPr>
          <p:cNvSpPr/>
          <p:nvPr/>
        </p:nvSpPr>
        <p:spPr>
          <a:xfrm>
            <a:off x="4923693" y="97067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il: ned 3">
            <a:extLst>
              <a:ext uri="{FF2B5EF4-FFF2-40B4-BE49-F238E27FC236}">
                <a16:creationId xmlns:a16="http://schemas.microsoft.com/office/drawing/2014/main" id="{1228F50B-B640-AF16-1816-11E96A05BE8D}"/>
              </a:ext>
            </a:extLst>
          </p:cNvPr>
          <p:cNvSpPr/>
          <p:nvPr/>
        </p:nvSpPr>
        <p:spPr>
          <a:xfrm>
            <a:off x="3559126" y="97067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il: ned 5">
            <a:extLst>
              <a:ext uri="{FF2B5EF4-FFF2-40B4-BE49-F238E27FC236}">
                <a16:creationId xmlns:a16="http://schemas.microsoft.com/office/drawing/2014/main" id="{5F81929E-77DC-A18D-4994-6E7CA9425949}"/>
              </a:ext>
            </a:extLst>
          </p:cNvPr>
          <p:cNvSpPr/>
          <p:nvPr/>
        </p:nvSpPr>
        <p:spPr>
          <a:xfrm>
            <a:off x="2793820" y="858129"/>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ekstSylinder 7">
            <a:extLst>
              <a:ext uri="{FF2B5EF4-FFF2-40B4-BE49-F238E27FC236}">
                <a16:creationId xmlns:a16="http://schemas.microsoft.com/office/drawing/2014/main" id="{8747C6D7-D638-29F0-3577-AED92E4A2FC5}"/>
              </a:ext>
            </a:extLst>
          </p:cNvPr>
          <p:cNvSpPr txBox="1"/>
          <p:nvPr/>
        </p:nvSpPr>
        <p:spPr>
          <a:xfrm>
            <a:off x="2467348" y="374571"/>
            <a:ext cx="4576426" cy="369332"/>
          </a:xfrm>
          <a:prstGeom prst="rect">
            <a:avLst/>
          </a:prstGeom>
          <a:noFill/>
        </p:spPr>
        <p:txBody>
          <a:bodyPr wrap="square" rtlCol="0">
            <a:spAutoFit/>
          </a:bodyPr>
          <a:lstStyle/>
          <a:p>
            <a:r>
              <a:rPr lang="nb-NO" dirty="0"/>
              <a:t>Biler parkert i kjørebanen og rundkjøring</a:t>
            </a:r>
          </a:p>
        </p:txBody>
      </p:sp>
      <p:sp>
        <p:nvSpPr>
          <p:cNvPr id="9" name="Pil: ned 8">
            <a:extLst>
              <a:ext uri="{FF2B5EF4-FFF2-40B4-BE49-F238E27FC236}">
                <a16:creationId xmlns:a16="http://schemas.microsoft.com/office/drawing/2014/main" id="{9325502E-8175-9F98-8E28-A882FC0F348E}"/>
              </a:ext>
            </a:extLst>
          </p:cNvPr>
          <p:cNvSpPr/>
          <p:nvPr/>
        </p:nvSpPr>
        <p:spPr>
          <a:xfrm>
            <a:off x="2209613" y="73329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Pil: ned 9">
            <a:extLst>
              <a:ext uri="{FF2B5EF4-FFF2-40B4-BE49-F238E27FC236}">
                <a16:creationId xmlns:a16="http://schemas.microsoft.com/office/drawing/2014/main" id="{C2E0F4E5-EB64-C209-5EFC-99BB875C614B}"/>
              </a:ext>
            </a:extLst>
          </p:cNvPr>
          <p:cNvSpPr/>
          <p:nvPr/>
        </p:nvSpPr>
        <p:spPr>
          <a:xfrm>
            <a:off x="1413381" y="559237"/>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il: ned 10">
            <a:extLst>
              <a:ext uri="{FF2B5EF4-FFF2-40B4-BE49-F238E27FC236}">
                <a16:creationId xmlns:a16="http://schemas.microsoft.com/office/drawing/2014/main" id="{6E5EA501-155E-858C-B88C-F26D8922CABB}"/>
              </a:ext>
            </a:extLst>
          </p:cNvPr>
          <p:cNvSpPr/>
          <p:nvPr/>
        </p:nvSpPr>
        <p:spPr>
          <a:xfrm>
            <a:off x="586509" y="3917814"/>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Pil: ned 11">
            <a:extLst>
              <a:ext uri="{FF2B5EF4-FFF2-40B4-BE49-F238E27FC236}">
                <a16:creationId xmlns:a16="http://schemas.microsoft.com/office/drawing/2014/main" id="{CE1AEFFF-C7D8-94FF-A035-8C2087E982B4}"/>
              </a:ext>
            </a:extLst>
          </p:cNvPr>
          <p:cNvSpPr/>
          <p:nvPr/>
        </p:nvSpPr>
        <p:spPr>
          <a:xfrm>
            <a:off x="1982716" y="3991983"/>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Pil: ned 12">
            <a:extLst>
              <a:ext uri="{FF2B5EF4-FFF2-40B4-BE49-F238E27FC236}">
                <a16:creationId xmlns:a16="http://schemas.microsoft.com/office/drawing/2014/main" id="{33627065-AAC3-6385-FB44-1C88607BA4EC}"/>
              </a:ext>
            </a:extLst>
          </p:cNvPr>
          <p:cNvSpPr/>
          <p:nvPr/>
        </p:nvSpPr>
        <p:spPr>
          <a:xfrm>
            <a:off x="2776015" y="3981074"/>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64156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1588</TotalTime>
  <Words>4395</Words>
  <Application>Microsoft Office PowerPoint</Application>
  <PresentationFormat>Widescreen</PresentationFormat>
  <Paragraphs>201</Paragraphs>
  <Slides>29</Slides>
  <Notes>0</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29</vt:i4>
      </vt:variant>
    </vt:vector>
  </HeadingPairs>
  <TitlesOfParts>
    <vt:vector size="35" baseType="lpstr">
      <vt:lpstr>Arial</vt:lpstr>
      <vt:lpstr>Calibri</vt:lpstr>
      <vt:lpstr>Calibri Light</vt:lpstr>
      <vt:lpstr>Source Sans Pro</vt:lpstr>
      <vt:lpstr>Wingdings</vt:lpstr>
      <vt:lpstr>Office-tema</vt:lpstr>
      <vt:lpstr>Båtpolitisk møte</vt:lpstr>
      <vt:lpstr>Møtets hensikt: En bønn om hjelp fra dere. </vt:lpstr>
      <vt:lpstr>Kort om Vorma Båtforening.</vt:lpstr>
      <vt:lpstr>PowerPoint-presentasjon</vt:lpstr>
      <vt:lpstr>PowerPoint-presentasjon</vt:lpstr>
      <vt:lpstr>I følge Reguleringsbestemmelser i tilknytning til forslag til endring for Gardermobanen parsell 209 med Eidsvoll Stasjonsområde.  - Datert 25.01.93/08.03.94, -Vedtatt av kommunestyret, 04.09.95   Viser reguleringsformålet for dette området.  Viser da utdrag av bestemmelsen der VBF og Skibladner kommer inn.   Reguleringsplan s.7 punkt l).   Arealer langs Vorma med småbåthavn og brygge for Skibladner  Ved Vorma er følgende arealer til offentlig trafikkområde avsatt til:  - Område TK 1 skal benyttes til trafikkområde kai, eksisterende brygge for Skibladner.  - Område TK 2 skal benyttes til trafikkområde i sjø og småbåthavn  – Område TS 2 skal benyttes til trafikkområde til sjø ved mudring for Skibladner.  - Område TSA1 skal benyttes til trafikkområde i sjø, midlertidig anleggsområde, senere del av TS 1. Småbåthavn. - Område TSA 2 skal benyttes til trafikkområde i sjø, senere del av TS2.  - Område TSA3 skal benyttes til trafikkområde jernbane, midlertidig anlegg, senere sjø.   Trafikk til småbåthavn og bryggeanlegg for Skibladner i områdene TS1.TS2.TSA1 og TSA2 har ankomst via trafikkområde T8.  Ut i fra både dette vedtaket og plantegninger fra 1995 kommer det tydelig frem at dette området ikke er beregnet for offentlig parkering for alle, men er vedtatt som ett område for både småbåthavnen og Skibladner, med tilgang på offentlig vei over jernbanebru ved tinghuset( T8)</vt:lpstr>
      <vt:lpstr>Status i dag.</vt:lpstr>
      <vt:lpstr>PowerPoint-presentasjon</vt:lpstr>
      <vt:lpstr>PowerPoint-presentasjon</vt:lpstr>
      <vt:lpstr>Hva ønsker VBF at kommunen skal gjøre?</vt:lpstr>
      <vt:lpstr>Regelverk, strategi og tiltak</vt:lpstr>
      <vt:lpstr> </vt:lpstr>
      <vt:lpstr> </vt:lpstr>
      <vt:lpstr>b) Kommunal ferdigstilling av Ørbekk småbåthavn og Friluftsområde.</vt:lpstr>
      <vt:lpstr>Badeplass/friluftsområde og båthavnen</vt:lpstr>
      <vt:lpstr>Spørsmål vi stilte til kommunen i juni 2022.</vt:lpstr>
      <vt:lpstr>Hva har skjedd? </vt:lpstr>
      <vt:lpstr>Regler og rammer.</vt:lpstr>
      <vt:lpstr>Status i dag.</vt:lpstr>
      <vt:lpstr>c) Vannføring gir betydning for erosjon i havna. </vt:lpstr>
      <vt:lpstr>Det ble i etterkant koblet på ett utløp til på dette røret. Når dette var er vi ikke sikre på.  Men ved mye nedbør og snøsmelting ga dette problemer pga erosjon mot og under brygge 1. Men det var ikke ett problem hvert år, så vi har ikke klaget på dette tidligere. </vt:lpstr>
      <vt:lpstr>Vi vil minne om denne loven:  </vt:lpstr>
      <vt:lpstr>Status i dag. </vt:lpstr>
      <vt:lpstr>Hvordan unngå en lang behandlingstid så Bane Nor kan ta ansvar?</vt:lpstr>
      <vt:lpstr>d) Betydning av utsettingsrampe og løfteplass for båter sør i Mjøsa.</vt:lpstr>
      <vt:lpstr>Hvorfor er denne plassen viktig å bevare?</vt:lpstr>
      <vt:lpstr>Rykter og forslag for dette området bekymrer.</vt:lpstr>
      <vt:lpstr>Hvordan sikre en utsettingsplass?</vt:lpstr>
      <vt:lpstr>Kort oppsummering fra VBF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Båtpolitisk møte</dc:title>
  <dc:creator>Monica Olsen</dc:creator>
  <cp:lastModifiedBy>Monica Olsen</cp:lastModifiedBy>
  <cp:revision>1</cp:revision>
  <cp:lastPrinted>2023-04-20T12:15:26Z</cp:lastPrinted>
  <dcterms:created xsi:type="dcterms:W3CDTF">2023-04-19T10:54:55Z</dcterms:created>
  <dcterms:modified xsi:type="dcterms:W3CDTF">2023-04-20T22:58:29Z</dcterms:modified>
</cp:coreProperties>
</file>