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73" r:id="rId18"/>
    <p:sldId id="275" r:id="rId19"/>
    <p:sldId id="274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3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Olsen" userId="5aa03766423ffda4" providerId="LiveId" clId="{1860801E-EA5E-4C5F-B424-107EE8506C2F}"/>
    <pc:docChg chg="undo custSel addSld delSld modSld">
      <pc:chgData name="Monica Olsen" userId="5aa03766423ffda4" providerId="LiveId" clId="{1860801E-EA5E-4C5F-B424-107EE8506C2F}" dt="2024-03-27T13:58:09.824" v="7713" actId="20577"/>
      <pc:docMkLst>
        <pc:docMk/>
      </pc:docMkLst>
      <pc:sldChg chg="modSp mod">
        <pc:chgData name="Monica Olsen" userId="5aa03766423ffda4" providerId="LiveId" clId="{1860801E-EA5E-4C5F-B424-107EE8506C2F}" dt="2024-03-27T10:44:03.577" v="2923" actId="255"/>
        <pc:sldMkLst>
          <pc:docMk/>
          <pc:sldMk cId="1150795877" sldId="260"/>
        </pc:sldMkLst>
        <pc:spChg chg="mod">
          <ac:chgData name="Monica Olsen" userId="5aa03766423ffda4" providerId="LiveId" clId="{1860801E-EA5E-4C5F-B424-107EE8506C2F}" dt="2024-03-27T10:44:03.577" v="2923" actId="255"/>
          <ac:spMkLst>
            <pc:docMk/>
            <pc:sldMk cId="1150795877" sldId="260"/>
            <ac:spMk id="4" creationId="{B2FFB325-D2F9-BFF9-2FA6-FAE56DDF38D8}"/>
          </ac:spMkLst>
        </pc:spChg>
      </pc:sldChg>
      <pc:sldChg chg="modSp mod">
        <pc:chgData name="Monica Olsen" userId="5aa03766423ffda4" providerId="LiveId" clId="{1860801E-EA5E-4C5F-B424-107EE8506C2F}" dt="2024-03-27T10:57:42.937" v="3019" actId="20577"/>
        <pc:sldMkLst>
          <pc:docMk/>
          <pc:sldMk cId="2877283701" sldId="261"/>
        </pc:sldMkLst>
        <pc:spChg chg="mod">
          <ac:chgData name="Monica Olsen" userId="5aa03766423ffda4" providerId="LiveId" clId="{1860801E-EA5E-4C5F-B424-107EE8506C2F}" dt="2024-03-27T10:57:42.937" v="3019" actId="20577"/>
          <ac:spMkLst>
            <pc:docMk/>
            <pc:sldMk cId="2877283701" sldId="261"/>
            <ac:spMk id="4" creationId="{7B422202-3EFB-46C2-DAA0-3142EE9C1A71}"/>
          </ac:spMkLst>
        </pc:spChg>
      </pc:sldChg>
      <pc:sldChg chg="addSp delSp modSp mod">
        <pc:chgData name="Monica Olsen" userId="5aa03766423ffda4" providerId="LiveId" clId="{1860801E-EA5E-4C5F-B424-107EE8506C2F}" dt="2024-03-27T09:49:53.587" v="884" actId="255"/>
        <pc:sldMkLst>
          <pc:docMk/>
          <pc:sldMk cId="1157995497" sldId="264"/>
        </pc:sldMkLst>
        <pc:spChg chg="mod">
          <ac:chgData name="Monica Olsen" userId="5aa03766423ffda4" providerId="LiveId" clId="{1860801E-EA5E-4C5F-B424-107EE8506C2F}" dt="2024-03-27T09:38:43.473" v="32" actId="27636"/>
          <ac:spMkLst>
            <pc:docMk/>
            <pc:sldMk cId="1157995497" sldId="264"/>
            <ac:spMk id="2" creationId="{68B3B3BD-737D-CCC9-690B-974FA0C88267}"/>
          </ac:spMkLst>
        </pc:spChg>
        <pc:spChg chg="del">
          <ac:chgData name="Monica Olsen" userId="5aa03766423ffda4" providerId="LiveId" clId="{1860801E-EA5E-4C5F-B424-107EE8506C2F}" dt="2024-03-27T09:37:55.441" v="0" actId="931"/>
          <ac:spMkLst>
            <pc:docMk/>
            <pc:sldMk cId="1157995497" sldId="264"/>
            <ac:spMk id="3" creationId="{8D6001BF-31E9-6FDC-D234-37523F223D57}"/>
          </ac:spMkLst>
        </pc:spChg>
        <pc:spChg chg="mod">
          <ac:chgData name="Monica Olsen" userId="5aa03766423ffda4" providerId="LiveId" clId="{1860801E-EA5E-4C5F-B424-107EE8506C2F}" dt="2024-03-27T09:49:53.587" v="884" actId="255"/>
          <ac:spMkLst>
            <pc:docMk/>
            <pc:sldMk cId="1157995497" sldId="264"/>
            <ac:spMk id="4" creationId="{0DE57DB0-7802-65DD-0044-1B29842DBD6F}"/>
          </ac:spMkLst>
        </pc:spChg>
        <pc:picChg chg="add mod">
          <ac:chgData name="Monica Olsen" userId="5aa03766423ffda4" providerId="LiveId" clId="{1860801E-EA5E-4C5F-B424-107EE8506C2F}" dt="2024-03-27T09:37:55.441" v="0" actId="931"/>
          <ac:picMkLst>
            <pc:docMk/>
            <pc:sldMk cId="1157995497" sldId="264"/>
            <ac:picMk id="6" creationId="{77FBC271-4326-8266-0077-2C747DC09DC8}"/>
          </ac:picMkLst>
        </pc:picChg>
      </pc:sldChg>
      <pc:sldChg chg="addSp delSp modSp new mod">
        <pc:chgData name="Monica Olsen" userId="5aa03766423ffda4" providerId="LiveId" clId="{1860801E-EA5E-4C5F-B424-107EE8506C2F}" dt="2024-03-27T10:02:29.335" v="1514" actId="255"/>
        <pc:sldMkLst>
          <pc:docMk/>
          <pc:sldMk cId="1200141039" sldId="265"/>
        </pc:sldMkLst>
        <pc:spChg chg="mod">
          <ac:chgData name="Monica Olsen" userId="5aa03766423ffda4" providerId="LiveId" clId="{1860801E-EA5E-4C5F-B424-107EE8506C2F}" dt="2024-03-27T09:53:32.509" v="923" actId="14100"/>
          <ac:spMkLst>
            <pc:docMk/>
            <pc:sldMk cId="1200141039" sldId="265"/>
            <ac:spMk id="2" creationId="{D745B746-B56E-4E73-67C9-A3B72B2EA2EB}"/>
          </ac:spMkLst>
        </pc:spChg>
        <pc:spChg chg="del">
          <ac:chgData name="Monica Olsen" userId="5aa03766423ffda4" providerId="LiveId" clId="{1860801E-EA5E-4C5F-B424-107EE8506C2F}" dt="2024-03-27T09:52:10.101" v="913" actId="931"/>
          <ac:spMkLst>
            <pc:docMk/>
            <pc:sldMk cId="1200141039" sldId="265"/>
            <ac:spMk id="3" creationId="{EB7CAC2F-F344-3A1E-94B4-AEC4C3375D38}"/>
          </ac:spMkLst>
        </pc:spChg>
        <pc:spChg chg="mod">
          <ac:chgData name="Monica Olsen" userId="5aa03766423ffda4" providerId="LiveId" clId="{1860801E-EA5E-4C5F-B424-107EE8506C2F}" dt="2024-03-27T10:02:29.335" v="1514" actId="255"/>
          <ac:spMkLst>
            <pc:docMk/>
            <pc:sldMk cId="1200141039" sldId="265"/>
            <ac:spMk id="4" creationId="{16509B32-2805-CFE9-B580-6A85CC2CC848}"/>
          </ac:spMkLst>
        </pc:spChg>
        <pc:picChg chg="add mod">
          <ac:chgData name="Monica Olsen" userId="5aa03766423ffda4" providerId="LiveId" clId="{1860801E-EA5E-4C5F-B424-107EE8506C2F}" dt="2024-03-27T10:00:48.798" v="1490" actId="14100"/>
          <ac:picMkLst>
            <pc:docMk/>
            <pc:sldMk cId="1200141039" sldId="265"/>
            <ac:picMk id="6" creationId="{C85E8FAE-C332-33FE-2014-03D450BED1D8}"/>
          </ac:picMkLst>
        </pc:picChg>
        <pc:picChg chg="add mod">
          <ac:chgData name="Monica Olsen" userId="5aa03766423ffda4" providerId="LiveId" clId="{1860801E-EA5E-4C5F-B424-107EE8506C2F}" dt="2024-03-27T10:00:30.015" v="1487" actId="14100"/>
          <ac:picMkLst>
            <pc:docMk/>
            <pc:sldMk cId="1200141039" sldId="265"/>
            <ac:picMk id="8" creationId="{7721F8CE-AA84-F4EE-4014-BC6369B53C83}"/>
          </ac:picMkLst>
        </pc:picChg>
      </pc:sldChg>
      <pc:sldChg chg="addSp delSp modSp new mod">
        <pc:chgData name="Monica Olsen" userId="5aa03766423ffda4" providerId="LiveId" clId="{1860801E-EA5E-4C5F-B424-107EE8506C2F}" dt="2024-03-27T10:58:25.425" v="3020" actId="14100"/>
        <pc:sldMkLst>
          <pc:docMk/>
          <pc:sldMk cId="2571838353" sldId="266"/>
        </pc:sldMkLst>
        <pc:spChg chg="mod">
          <ac:chgData name="Monica Olsen" userId="5aa03766423ffda4" providerId="LiveId" clId="{1860801E-EA5E-4C5F-B424-107EE8506C2F}" dt="2024-03-27T10:11:09.417" v="1868" actId="2711"/>
          <ac:spMkLst>
            <pc:docMk/>
            <pc:sldMk cId="2571838353" sldId="266"/>
            <ac:spMk id="2" creationId="{1F79038B-D03F-1D76-8DC2-CB4908E440E4}"/>
          </ac:spMkLst>
        </pc:spChg>
        <pc:spChg chg="mod">
          <ac:chgData name="Monica Olsen" userId="5aa03766423ffda4" providerId="LiveId" clId="{1860801E-EA5E-4C5F-B424-107EE8506C2F}" dt="2024-03-27T10:13:26.095" v="2034" actId="20577"/>
          <ac:spMkLst>
            <pc:docMk/>
            <pc:sldMk cId="2571838353" sldId="266"/>
            <ac:spMk id="3" creationId="{5C3CDE83-F237-DB0E-6F6D-93EC22A208FD}"/>
          </ac:spMkLst>
        </pc:spChg>
        <pc:spChg chg="del">
          <ac:chgData name="Monica Olsen" userId="5aa03766423ffda4" providerId="LiveId" clId="{1860801E-EA5E-4C5F-B424-107EE8506C2F}" dt="2024-03-27T10:10:16.452" v="1836" actId="931"/>
          <ac:spMkLst>
            <pc:docMk/>
            <pc:sldMk cId="2571838353" sldId="266"/>
            <ac:spMk id="4" creationId="{CFFAD387-E51A-DFA2-14FF-72FCF9D6EA59}"/>
          </ac:spMkLst>
        </pc:spChg>
        <pc:picChg chg="add mod">
          <ac:chgData name="Monica Olsen" userId="5aa03766423ffda4" providerId="LiveId" clId="{1860801E-EA5E-4C5F-B424-107EE8506C2F}" dt="2024-03-27T10:58:25.425" v="3020" actId="14100"/>
          <ac:picMkLst>
            <pc:docMk/>
            <pc:sldMk cId="2571838353" sldId="266"/>
            <ac:picMk id="6" creationId="{D3F3A1AC-CA82-B2DC-0C0D-4CAE3E92249D}"/>
          </ac:picMkLst>
        </pc:picChg>
      </pc:sldChg>
      <pc:sldChg chg="new del">
        <pc:chgData name="Monica Olsen" userId="5aa03766423ffda4" providerId="LiveId" clId="{1860801E-EA5E-4C5F-B424-107EE8506C2F}" dt="2024-03-27T10:04:13.006" v="1516" actId="2696"/>
        <pc:sldMkLst>
          <pc:docMk/>
          <pc:sldMk cId="3663706035" sldId="266"/>
        </pc:sldMkLst>
      </pc:sldChg>
      <pc:sldChg chg="addSp delSp modSp new mod">
        <pc:chgData name="Monica Olsen" userId="5aa03766423ffda4" providerId="LiveId" clId="{1860801E-EA5E-4C5F-B424-107EE8506C2F}" dt="2024-03-27T10:21:59.996" v="2091" actId="27636"/>
        <pc:sldMkLst>
          <pc:docMk/>
          <pc:sldMk cId="1743432586" sldId="267"/>
        </pc:sldMkLst>
        <pc:spChg chg="mod">
          <ac:chgData name="Monica Olsen" userId="5aa03766423ffda4" providerId="LiveId" clId="{1860801E-EA5E-4C5F-B424-107EE8506C2F}" dt="2024-03-27T10:21:50.670" v="2089" actId="27636"/>
          <ac:spMkLst>
            <pc:docMk/>
            <pc:sldMk cId="1743432586" sldId="267"/>
            <ac:spMk id="2" creationId="{D52781A9-A9B1-CCD4-19C2-3A44ADE32C24}"/>
          </ac:spMkLst>
        </pc:spChg>
        <pc:spChg chg="del">
          <ac:chgData name="Monica Olsen" userId="5aa03766423ffda4" providerId="LiveId" clId="{1860801E-EA5E-4C5F-B424-107EE8506C2F}" dt="2024-03-27T10:19:05.088" v="2037" actId="931"/>
          <ac:spMkLst>
            <pc:docMk/>
            <pc:sldMk cId="1743432586" sldId="267"/>
            <ac:spMk id="3" creationId="{EC6EC72F-BA2B-7AB3-1228-5DF3CE60EB53}"/>
          </ac:spMkLst>
        </pc:spChg>
        <pc:spChg chg="mod">
          <ac:chgData name="Monica Olsen" userId="5aa03766423ffda4" providerId="LiveId" clId="{1860801E-EA5E-4C5F-B424-107EE8506C2F}" dt="2024-03-27T10:21:59.996" v="2091" actId="27636"/>
          <ac:spMkLst>
            <pc:docMk/>
            <pc:sldMk cId="1743432586" sldId="267"/>
            <ac:spMk id="4" creationId="{188236A2-4F23-FF17-A5DC-AABE665899DD}"/>
          </ac:spMkLst>
        </pc:spChg>
        <pc:spChg chg="add del mod">
          <ac:chgData name="Monica Olsen" userId="5aa03766423ffda4" providerId="LiveId" clId="{1860801E-EA5E-4C5F-B424-107EE8506C2F}" dt="2024-03-27T10:19:55.367" v="2039" actId="931"/>
          <ac:spMkLst>
            <pc:docMk/>
            <pc:sldMk cId="1743432586" sldId="267"/>
            <ac:spMk id="8" creationId="{352B03B8-E9DC-9E5A-E545-4698D8F8E841}"/>
          </ac:spMkLst>
        </pc:spChg>
        <pc:picChg chg="add del mod">
          <ac:chgData name="Monica Olsen" userId="5aa03766423ffda4" providerId="LiveId" clId="{1860801E-EA5E-4C5F-B424-107EE8506C2F}" dt="2024-03-27T10:19:42.790" v="2038" actId="21"/>
          <ac:picMkLst>
            <pc:docMk/>
            <pc:sldMk cId="1743432586" sldId="267"/>
            <ac:picMk id="6" creationId="{3B291F44-D4B8-5F19-41B2-55B83F081A20}"/>
          </ac:picMkLst>
        </pc:picChg>
        <pc:picChg chg="add mod">
          <ac:chgData name="Monica Olsen" userId="5aa03766423ffda4" providerId="LiveId" clId="{1860801E-EA5E-4C5F-B424-107EE8506C2F}" dt="2024-03-27T10:19:55.367" v="2039" actId="931"/>
          <ac:picMkLst>
            <pc:docMk/>
            <pc:sldMk cId="1743432586" sldId="267"/>
            <ac:picMk id="10" creationId="{0A9D5F57-8E97-4331-F145-6804D5FFCE9E}"/>
          </ac:picMkLst>
        </pc:picChg>
      </pc:sldChg>
      <pc:sldChg chg="addSp delSp modSp new mod">
        <pc:chgData name="Monica Olsen" userId="5aa03766423ffda4" providerId="LiveId" clId="{1860801E-EA5E-4C5F-B424-107EE8506C2F}" dt="2024-03-27T10:45:42.675" v="2940" actId="20577"/>
        <pc:sldMkLst>
          <pc:docMk/>
          <pc:sldMk cId="369504876" sldId="268"/>
        </pc:sldMkLst>
        <pc:spChg chg="mod">
          <ac:chgData name="Monica Olsen" userId="5aa03766423ffda4" providerId="LiveId" clId="{1860801E-EA5E-4C5F-B424-107EE8506C2F}" dt="2024-03-27T10:27:43.678" v="2156" actId="14100"/>
          <ac:spMkLst>
            <pc:docMk/>
            <pc:sldMk cId="369504876" sldId="268"/>
            <ac:spMk id="2" creationId="{95D91DD9-9DB1-8E61-DA45-BE56762183EA}"/>
          </ac:spMkLst>
        </pc:spChg>
        <pc:spChg chg="del">
          <ac:chgData name="Monica Olsen" userId="5aa03766423ffda4" providerId="LiveId" clId="{1860801E-EA5E-4C5F-B424-107EE8506C2F}" dt="2024-03-27T10:22:55.535" v="2093" actId="931"/>
          <ac:spMkLst>
            <pc:docMk/>
            <pc:sldMk cId="369504876" sldId="268"/>
            <ac:spMk id="3" creationId="{DC1E69FA-AE0F-9908-FB1D-13F2FD529366}"/>
          </ac:spMkLst>
        </pc:spChg>
        <pc:spChg chg="mod">
          <ac:chgData name="Monica Olsen" userId="5aa03766423ffda4" providerId="LiveId" clId="{1860801E-EA5E-4C5F-B424-107EE8506C2F}" dt="2024-03-27T10:33:32.876" v="2216" actId="20577"/>
          <ac:spMkLst>
            <pc:docMk/>
            <pc:sldMk cId="369504876" sldId="268"/>
            <ac:spMk id="4" creationId="{646349CA-8B93-11B4-C6B5-7F5CD70DBC02}"/>
          </ac:spMkLst>
        </pc:spChg>
        <pc:spChg chg="add mod">
          <ac:chgData name="Monica Olsen" userId="5aa03766423ffda4" providerId="LiveId" clId="{1860801E-EA5E-4C5F-B424-107EE8506C2F}" dt="2024-03-27T10:45:42.675" v="2940" actId="20577"/>
          <ac:spMkLst>
            <pc:docMk/>
            <pc:sldMk cId="369504876" sldId="268"/>
            <ac:spMk id="7" creationId="{5471E14B-B2EA-564B-0017-E4C32514374A}"/>
          </ac:spMkLst>
        </pc:spChg>
        <pc:picChg chg="add mod">
          <ac:chgData name="Monica Olsen" userId="5aa03766423ffda4" providerId="LiveId" clId="{1860801E-EA5E-4C5F-B424-107EE8506C2F}" dt="2024-03-27T10:29:10.386" v="2167" actId="14100"/>
          <ac:picMkLst>
            <pc:docMk/>
            <pc:sldMk cId="369504876" sldId="268"/>
            <ac:picMk id="6" creationId="{A6632A10-186F-C101-9942-BBFAFE2639B5}"/>
          </ac:picMkLst>
        </pc:picChg>
      </pc:sldChg>
      <pc:sldChg chg="addSp delSp modSp new del mod">
        <pc:chgData name="Monica Olsen" userId="5aa03766423ffda4" providerId="LiveId" clId="{1860801E-EA5E-4C5F-B424-107EE8506C2F}" dt="2024-03-27T11:00:42.750" v="3026" actId="2696"/>
        <pc:sldMkLst>
          <pc:docMk/>
          <pc:sldMk cId="3848391862" sldId="269"/>
        </pc:sldMkLst>
        <pc:spChg chg="del">
          <ac:chgData name="Monica Olsen" userId="5aa03766423ffda4" providerId="LiveId" clId="{1860801E-EA5E-4C5F-B424-107EE8506C2F}" dt="2024-03-27T10:59:44.839" v="3022" actId="931"/>
          <ac:spMkLst>
            <pc:docMk/>
            <pc:sldMk cId="3848391862" sldId="269"/>
            <ac:spMk id="3" creationId="{C2E76C65-C5B1-DE76-452E-D904C27EACEB}"/>
          </ac:spMkLst>
        </pc:spChg>
        <pc:picChg chg="add mod">
          <ac:chgData name="Monica Olsen" userId="5aa03766423ffda4" providerId="LiveId" clId="{1860801E-EA5E-4C5F-B424-107EE8506C2F}" dt="2024-03-27T10:59:58.069" v="3024" actId="14100"/>
          <ac:picMkLst>
            <pc:docMk/>
            <pc:sldMk cId="3848391862" sldId="269"/>
            <ac:picMk id="6" creationId="{D23E95C7-8858-02C1-0EDE-5B2F2C03195C}"/>
          </ac:picMkLst>
        </pc:picChg>
      </pc:sldChg>
      <pc:sldChg chg="addSp delSp modSp new mod">
        <pc:chgData name="Monica Olsen" userId="5aa03766423ffda4" providerId="LiveId" clId="{1860801E-EA5E-4C5F-B424-107EE8506C2F}" dt="2024-03-27T13:39:57.291" v="7242" actId="20577"/>
        <pc:sldMkLst>
          <pc:docMk/>
          <pc:sldMk cId="3664051474" sldId="270"/>
        </pc:sldMkLst>
        <pc:spChg chg="mod">
          <ac:chgData name="Monica Olsen" userId="5aa03766423ffda4" providerId="LiveId" clId="{1860801E-EA5E-4C5F-B424-107EE8506C2F}" dt="2024-03-27T13:39:57.291" v="7242" actId="20577"/>
          <ac:spMkLst>
            <pc:docMk/>
            <pc:sldMk cId="3664051474" sldId="270"/>
            <ac:spMk id="2" creationId="{47A3F27C-0C91-A301-91EC-526DD1A89EB2}"/>
          </ac:spMkLst>
        </pc:spChg>
        <pc:spChg chg="del">
          <ac:chgData name="Monica Olsen" userId="5aa03766423ffda4" providerId="LiveId" clId="{1860801E-EA5E-4C5F-B424-107EE8506C2F}" dt="2024-03-27T11:01:08.850" v="3027" actId="931"/>
          <ac:spMkLst>
            <pc:docMk/>
            <pc:sldMk cId="3664051474" sldId="270"/>
            <ac:spMk id="3" creationId="{3F113208-4C4C-C1E5-8F14-C3747565B640}"/>
          </ac:spMkLst>
        </pc:spChg>
        <pc:spChg chg="del">
          <ac:chgData name="Monica Olsen" userId="5aa03766423ffda4" providerId="LiveId" clId="{1860801E-EA5E-4C5F-B424-107EE8506C2F}" dt="2024-03-27T11:01:24.236" v="3028" actId="931"/>
          <ac:spMkLst>
            <pc:docMk/>
            <pc:sldMk cId="3664051474" sldId="270"/>
            <ac:spMk id="4" creationId="{BB9A1967-8567-8AB1-7744-1886A34BC706}"/>
          </ac:spMkLst>
        </pc:spChg>
        <pc:picChg chg="add mod">
          <ac:chgData name="Monica Olsen" userId="5aa03766423ffda4" providerId="LiveId" clId="{1860801E-EA5E-4C5F-B424-107EE8506C2F}" dt="2024-03-27T11:08:28.003" v="3409" actId="14100"/>
          <ac:picMkLst>
            <pc:docMk/>
            <pc:sldMk cId="3664051474" sldId="270"/>
            <ac:picMk id="6" creationId="{82494DD1-7426-A7A5-23F4-C0F37C94D3B5}"/>
          </ac:picMkLst>
        </pc:picChg>
        <pc:picChg chg="add mod">
          <ac:chgData name="Monica Olsen" userId="5aa03766423ffda4" providerId="LiveId" clId="{1860801E-EA5E-4C5F-B424-107EE8506C2F}" dt="2024-03-27T11:08:42.426" v="3410" actId="14100"/>
          <ac:picMkLst>
            <pc:docMk/>
            <pc:sldMk cId="3664051474" sldId="270"/>
            <ac:picMk id="8" creationId="{9CD8AA03-5ED8-61E5-EEDD-D281110312AB}"/>
          </ac:picMkLst>
        </pc:picChg>
      </pc:sldChg>
      <pc:sldChg chg="addSp delSp modSp new mod">
        <pc:chgData name="Monica Olsen" userId="5aa03766423ffda4" providerId="LiveId" clId="{1860801E-EA5E-4C5F-B424-107EE8506C2F}" dt="2024-03-27T11:53:12.684" v="4247" actId="20577"/>
        <pc:sldMkLst>
          <pc:docMk/>
          <pc:sldMk cId="821044986" sldId="271"/>
        </pc:sldMkLst>
        <pc:spChg chg="mod">
          <ac:chgData name="Monica Olsen" userId="5aa03766423ffda4" providerId="LiveId" clId="{1860801E-EA5E-4C5F-B424-107EE8506C2F}" dt="2024-03-27T11:40:42.847" v="3467" actId="2711"/>
          <ac:spMkLst>
            <pc:docMk/>
            <pc:sldMk cId="821044986" sldId="271"/>
            <ac:spMk id="2" creationId="{9BC847E3-7258-A04D-061B-14DE1E5B54DE}"/>
          </ac:spMkLst>
        </pc:spChg>
        <pc:spChg chg="del">
          <ac:chgData name="Monica Olsen" userId="5aa03766423ffda4" providerId="LiveId" clId="{1860801E-EA5E-4C5F-B424-107EE8506C2F}" dt="2024-03-27T11:39:20.791" v="3412" actId="22"/>
          <ac:spMkLst>
            <pc:docMk/>
            <pc:sldMk cId="821044986" sldId="271"/>
            <ac:spMk id="3" creationId="{F0704554-CC6C-425D-9018-BB3C8FC121E7}"/>
          </ac:spMkLst>
        </pc:spChg>
        <pc:spChg chg="mod">
          <ac:chgData name="Monica Olsen" userId="5aa03766423ffda4" providerId="LiveId" clId="{1860801E-EA5E-4C5F-B424-107EE8506C2F}" dt="2024-03-27T11:53:12.684" v="4247" actId="20577"/>
          <ac:spMkLst>
            <pc:docMk/>
            <pc:sldMk cId="821044986" sldId="271"/>
            <ac:spMk id="4" creationId="{3534E447-D62F-D4EC-D746-38BA2A4E65AE}"/>
          </ac:spMkLst>
        </pc:spChg>
        <pc:picChg chg="add mod ord">
          <ac:chgData name="Monica Olsen" userId="5aa03766423ffda4" providerId="LiveId" clId="{1860801E-EA5E-4C5F-B424-107EE8506C2F}" dt="2024-03-27T11:39:20.791" v="3412" actId="22"/>
          <ac:picMkLst>
            <pc:docMk/>
            <pc:sldMk cId="821044986" sldId="271"/>
            <ac:picMk id="6" creationId="{31556B25-2F03-9616-FFBC-76266A405804}"/>
          </ac:picMkLst>
        </pc:picChg>
      </pc:sldChg>
      <pc:sldChg chg="addSp delSp modSp new mod">
        <pc:chgData name="Monica Olsen" userId="5aa03766423ffda4" providerId="LiveId" clId="{1860801E-EA5E-4C5F-B424-107EE8506C2F}" dt="2024-03-27T12:32:47.301" v="5173" actId="113"/>
        <pc:sldMkLst>
          <pc:docMk/>
          <pc:sldMk cId="3992040699" sldId="272"/>
        </pc:sldMkLst>
        <pc:spChg chg="mod">
          <ac:chgData name="Monica Olsen" userId="5aa03766423ffda4" providerId="LiveId" clId="{1860801E-EA5E-4C5F-B424-107EE8506C2F}" dt="2024-03-27T12:11:04.700" v="4293" actId="14100"/>
          <ac:spMkLst>
            <pc:docMk/>
            <pc:sldMk cId="3992040699" sldId="272"/>
            <ac:spMk id="2" creationId="{3554AA15-0BF0-8AC8-67D8-4DE3BA0CC79E}"/>
          </ac:spMkLst>
        </pc:spChg>
        <pc:spChg chg="del">
          <ac:chgData name="Monica Olsen" userId="5aa03766423ffda4" providerId="LiveId" clId="{1860801E-EA5E-4C5F-B424-107EE8506C2F}" dt="2024-03-27T11:59:13.986" v="4280"/>
          <ac:spMkLst>
            <pc:docMk/>
            <pc:sldMk cId="3992040699" sldId="272"/>
            <ac:spMk id="3" creationId="{B9B22B4D-F9FC-7BCF-58EE-A51323CA244C}"/>
          </ac:spMkLst>
        </pc:spChg>
        <pc:spChg chg="del">
          <ac:chgData name="Monica Olsen" userId="5aa03766423ffda4" providerId="LiveId" clId="{1860801E-EA5E-4C5F-B424-107EE8506C2F}" dt="2024-03-27T12:00:58.504" v="4284"/>
          <ac:spMkLst>
            <pc:docMk/>
            <pc:sldMk cId="3992040699" sldId="272"/>
            <ac:spMk id="4" creationId="{4EFD2A70-69E7-B1C1-CD3B-91533A30D90E}"/>
          </ac:spMkLst>
        </pc:spChg>
        <pc:spChg chg="add mod">
          <ac:chgData name="Monica Olsen" userId="5aa03766423ffda4" providerId="LiveId" clId="{1860801E-EA5E-4C5F-B424-107EE8506C2F}" dt="2024-03-27T12:00:52.515" v="4283" actId="14100"/>
          <ac:spMkLst>
            <pc:docMk/>
            <pc:sldMk cId="3992040699" sldId="272"/>
            <ac:spMk id="5" creationId="{ADAD256E-AE10-C843-0623-2B69D4F9479D}"/>
          </ac:spMkLst>
        </pc:spChg>
        <pc:spChg chg="add del mod">
          <ac:chgData name="Monica Olsen" userId="5aa03766423ffda4" providerId="LiveId" clId="{1860801E-EA5E-4C5F-B424-107EE8506C2F}" dt="2024-03-27T12:01:02.569" v="4285" actId="478"/>
          <ac:spMkLst>
            <pc:docMk/>
            <pc:sldMk cId="3992040699" sldId="272"/>
            <ac:spMk id="6" creationId="{956A31A3-B82E-7128-9511-BA2928F8D7FD}"/>
          </ac:spMkLst>
        </pc:spChg>
        <pc:spChg chg="add mod">
          <ac:chgData name="Monica Olsen" userId="5aa03766423ffda4" providerId="LiveId" clId="{1860801E-EA5E-4C5F-B424-107EE8506C2F}" dt="2024-03-27T12:32:47.301" v="5173" actId="113"/>
          <ac:spMkLst>
            <pc:docMk/>
            <pc:sldMk cId="3992040699" sldId="272"/>
            <ac:spMk id="11" creationId="{9117D01B-C5D8-692F-2D64-3F7E0C0E2F3E}"/>
          </ac:spMkLst>
        </pc:spChg>
        <pc:spChg chg="add mod">
          <ac:chgData name="Monica Olsen" userId="5aa03766423ffda4" providerId="LiveId" clId="{1860801E-EA5E-4C5F-B424-107EE8506C2F}" dt="2024-03-27T12:32:25.997" v="5168" actId="20577"/>
          <ac:spMkLst>
            <pc:docMk/>
            <pc:sldMk cId="3992040699" sldId="272"/>
            <ac:spMk id="12" creationId="{B532BB37-33A7-C856-3250-1C979097038A}"/>
          </ac:spMkLst>
        </pc:spChg>
        <pc:picChg chg="add mod">
          <ac:chgData name="Monica Olsen" userId="5aa03766423ffda4" providerId="LiveId" clId="{1860801E-EA5E-4C5F-B424-107EE8506C2F}" dt="2024-03-27T12:32:13.734" v="5163" actId="1076"/>
          <ac:picMkLst>
            <pc:docMk/>
            <pc:sldMk cId="3992040699" sldId="272"/>
            <ac:picMk id="8" creationId="{9BC0B557-B8A2-CAA3-3FD0-2539AEAF9ACC}"/>
          </ac:picMkLst>
        </pc:picChg>
        <pc:picChg chg="add mod">
          <ac:chgData name="Monica Olsen" userId="5aa03766423ffda4" providerId="LiveId" clId="{1860801E-EA5E-4C5F-B424-107EE8506C2F}" dt="2024-03-27T12:11:42.963" v="4297" actId="14100"/>
          <ac:picMkLst>
            <pc:docMk/>
            <pc:sldMk cId="3992040699" sldId="272"/>
            <ac:picMk id="10" creationId="{9E258BD4-F833-45F4-6CBA-9107EC1801B8}"/>
          </ac:picMkLst>
        </pc:picChg>
        <pc:picChg chg="add mod">
          <ac:chgData name="Monica Olsen" userId="5aa03766423ffda4" providerId="LiveId" clId="{1860801E-EA5E-4C5F-B424-107EE8506C2F}" dt="2024-03-27T12:11:57.979" v="4298" actId="1076"/>
          <ac:picMkLst>
            <pc:docMk/>
            <pc:sldMk cId="3992040699" sldId="272"/>
            <ac:picMk id="2050" creationId="{EE412560-A9D4-C0F5-CDC3-AF273753ED2C}"/>
          </ac:picMkLst>
        </pc:picChg>
      </pc:sldChg>
      <pc:sldChg chg="addSp delSp modSp new mod">
        <pc:chgData name="Monica Olsen" userId="5aa03766423ffda4" providerId="LiveId" clId="{1860801E-EA5E-4C5F-B424-107EE8506C2F}" dt="2024-03-27T12:49:12.561" v="5770" actId="14100"/>
        <pc:sldMkLst>
          <pc:docMk/>
          <pc:sldMk cId="2436993872" sldId="273"/>
        </pc:sldMkLst>
        <pc:spChg chg="mod">
          <ac:chgData name="Monica Olsen" userId="5aa03766423ffda4" providerId="LiveId" clId="{1860801E-EA5E-4C5F-B424-107EE8506C2F}" dt="2024-03-27T12:47:18.430" v="5704" actId="20577"/>
          <ac:spMkLst>
            <pc:docMk/>
            <pc:sldMk cId="2436993872" sldId="273"/>
            <ac:spMk id="2" creationId="{5B34A828-5BE7-FD7D-19A0-B055096A5749}"/>
          </ac:spMkLst>
        </pc:spChg>
        <pc:spChg chg="mod">
          <ac:chgData name="Monica Olsen" userId="5aa03766423ffda4" providerId="LiveId" clId="{1860801E-EA5E-4C5F-B424-107EE8506C2F}" dt="2024-03-27T12:48:26.771" v="5768" actId="20577"/>
          <ac:spMkLst>
            <pc:docMk/>
            <pc:sldMk cId="2436993872" sldId="273"/>
            <ac:spMk id="3" creationId="{B265AC58-0CB6-5F27-C4C1-13705329223D}"/>
          </ac:spMkLst>
        </pc:spChg>
        <pc:spChg chg="del mod">
          <ac:chgData name="Monica Olsen" userId="5aa03766423ffda4" providerId="LiveId" clId="{1860801E-EA5E-4C5F-B424-107EE8506C2F}" dt="2024-03-27T12:49:07.270" v="5769" actId="931"/>
          <ac:spMkLst>
            <pc:docMk/>
            <pc:sldMk cId="2436993872" sldId="273"/>
            <ac:spMk id="4" creationId="{1651C873-D74D-E162-D13E-BCC273179713}"/>
          </ac:spMkLst>
        </pc:spChg>
        <pc:picChg chg="add mod">
          <ac:chgData name="Monica Olsen" userId="5aa03766423ffda4" providerId="LiveId" clId="{1860801E-EA5E-4C5F-B424-107EE8506C2F}" dt="2024-03-27T12:49:12.561" v="5770" actId="14100"/>
          <ac:picMkLst>
            <pc:docMk/>
            <pc:sldMk cId="2436993872" sldId="273"/>
            <ac:picMk id="6" creationId="{8900E7FC-B889-EC0B-6E7B-61685FBF037E}"/>
          </ac:picMkLst>
        </pc:picChg>
      </pc:sldChg>
      <pc:sldChg chg="addSp delSp modSp new mod">
        <pc:chgData name="Monica Olsen" userId="5aa03766423ffda4" providerId="LiveId" clId="{1860801E-EA5E-4C5F-B424-107EE8506C2F}" dt="2024-03-27T13:58:09.824" v="7713" actId="20577"/>
        <pc:sldMkLst>
          <pc:docMk/>
          <pc:sldMk cId="2082846391" sldId="274"/>
        </pc:sldMkLst>
        <pc:spChg chg="mod">
          <ac:chgData name="Monica Olsen" userId="5aa03766423ffda4" providerId="LiveId" clId="{1860801E-EA5E-4C5F-B424-107EE8506C2F}" dt="2024-03-27T13:19:00.047" v="7190" actId="14100"/>
          <ac:spMkLst>
            <pc:docMk/>
            <pc:sldMk cId="2082846391" sldId="274"/>
            <ac:spMk id="2" creationId="{C0504C6B-1818-17AC-F136-9866D4AD44A3}"/>
          </ac:spMkLst>
        </pc:spChg>
        <pc:spChg chg="del">
          <ac:chgData name="Monica Olsen" userId="5aa03766423ffda4" providerId="LiveId" clId="{1860801E-EA5E-4C5F-B424-107EE8506C2F}" dt="2024-03-27T12:51:15.693" v="5772" actId="931"/>
          <ac:spMkLst>
            <pc:docMk/>
            <pc:sldMk cId="2082846391" sldId="274"/>
            <ac:spMk id="3" creationId="{D5958A01-268E-9335-B354-1358FC88CF1A}"/>
          </ac:spMkLst>
        </pc:spChg>
        <pc:spChg chg="del mod">
          <ac:chgData name="Monica Olsen" userId="5aa03766423ffda4" providerId="LiveId" clId="{1860801E-EA5E-4C5F-B424-107EE8506C2F}" dt="2024-03-27T12:52:39.421" v="5776"/>
          <ac:spMkLst>
            <pc:docMk/>
            <pc:sldMk cId="2082846391" sldId="274"/>
            <ac:spMk id="4" creationId="{924EFBD7-E07B-D0E8-5B31-60267A0F8983}"/>
          </ac:spMkLst>
        </pc:spChg>
        <pc:spChg chg="add mod">
          <ac:chgData name="Monica Olsen" userId="5aa03766423ffda4" providerId="LiveId" clId="{1860801E-EA5E-4C5F-B424-107EE8506C2F}" dt="2024-03-27T13:58:09.824" v="7713" actId="20577"/>
          <ac:spMkLst>
            <pc:docMk/>
            <pc:sldMk cId="2082846391" sldId="274"/>
            <ac:spMk id="9" creationId="{263BC5ED-6EE2-07B1-3A02-1EADA9DCD996}"/>
          </ac:spMkLst>
        </pc:spChg>
        <pc:picChg chg="add mod">
          <ac:chgData name="Monica Olsen" userId="5aa03766423ffda4" providerId="LiveId" clId="{1860801E-EA5E-4C5F-B424-107EE8506C2F}" dt="2024-03-27T13:12:33.502" v="6940" actId="14100"/>
          <ac:picMkLst>
            <pc:docMk/>
            <pc:sldMk cId="2082846391" sldId="274"/>
            <ac:picMk id="6" creationId="{F82A1503-41DB-F3A6-8CEC-A350676D69F5}"/>
          </ac:picMkLst>
        </pc:picChg>
        <pc:picChg chg="add mod">
          <ac:chgData name="Monica Olsen" userId="5aa03766423ffda4" providerId="LiveId" clId="{1860801E-EA5E-4C5F-B424-107EE8506C2F}" dt="2024-03-27T13:12:43.551" v="6941" actId="14100"/>
          <ac:picMkLst>
            <pc:docMk/>
            <pc:sldMk cId="2082846391" sldId="274"/>
            <ac:picMk id="7" creationId="{1143885F-E878-2693-2C89-12F07C0C5BCE}"/>
          </ac:picMkLst>
        </pc:picChg>
      </pc:sldChg>
      <pc:sldChg chg="addSp delSp modSp new mod">
        <pc:chgData name="Monica Olsen" userId="5aa03766423ffda4" providerId="LiveId" clId="{1860801E-EA5E-4C5F-B424-107EE8506C2F}" dt="2024-03-27T13:53:27.697" v="7487" actId="2711"/>
        <pc:sldMkLst>
          <pc:docMk/>
          <pc:sldMk cId="203817872" sldId="275"/>
        </pc:sldMkLst>
        <pc:spChg chg="mod">
          <ac:chgData name="Monica Olsen" userId="5aa03766423ffda4" providerId="LiveId" clId="{1860801E-EA5E-4C5F-B424-107EE8506C2F}" dt="2024-03-27T13:53:27.697" v="7487" actId="2711"/>
          <ac:spMkLst>
            <pc:docMk/>
            <pc:sldMk cId="203817872" sldId="275"/>
            <ac:spMk id="2" creationId="{2B33A5CB-A67C-E0E2-3FB7-45112F74C7E1}"/>
          </ac:spMkLst>
        </pc:spChg>
        <pc:spChg chg="mod">
          <ac:chgData name="Monica Olsen" userId="5aa03766423ffda4" providerId="LiveId" clId="{1860801E-EA5E-4C5F-B424-107EE8506C2F}" dt="2024-03-27T13:50:58.831" v="7436" actId="20577"/>
          <ac:spMkLst>
            <pc:docMk/>
            <pc:sldMk cId="203817872" sldId="275"/>
            <ac:spMk id="3" creationId="{971539B2-AD96-2740-A1E7-56AAC55BFDC5}"/>
          </ac:spMkLst>
        </pc:spChg>
        <pc:spChg chg="del">
          <ac:chgData name="Monica Olsen" userId="5aa03766423ffda4" providerId="LiveId" clId="{1860801E-EA5E-4C5F-B424-107EE8506C2F}" dt="2024-03-27T13:41:03.401" v="7244" actId="931"/>
          <ac:spMkLst>
            <pc:docMk/>
            <pc:sldMk cId="203817872" sldId="275"/>
            <ac:spMk id="4" creationId="{04C3912B-21D9-81B0-BB13-3A6CA8E45521}"/>
          </ac:spMkLst>
        </pc:spChg>
        <pc:spChg chg="add mod">
          <ac:chgData name="Monica Olsen" userId="5aa03766423ffda4" providerId="LiveId" clId="{1860801E-EA5E-4C5F-B424-107EE8506C2F}" dt="2024-03-27T13:50:45.469" v="7432" actId="27636"/>
          <ac:spMkLst>
            <pc:docMk/>
            <pc:sldMk cId="203817872" sldId="275"/>
            <ac:spMk id="7" creationId="{86146EE5-E669-FED5-CD53-FCD1D80D058C}"/>
          </ac:spMkLst>
        </pc:spChg>
        <pc:picChg chg="add del mod modCrop">
          <ac:chgData name="Monica Olsen" userId="5aa03766423ffda4" providerId="LiveId" clId="{1860801E-EA5E-4C5F-B424-107EE8506C2F}" dt="2024-03-27T13:46:38.409" v="7349" actId="21"/>
          <ac:picMkLst>
            <pc:docMk/>
            <pc:sldMk cId="203817872" sldId="275"/>
            <ac:picMk id="6" creationId="{E5682E3F-A7D9-0E53-528F-3F15FFDB5C09}"/>
          </ac:picMkLst>
        </pc:picChg>
        <pc:picChg chg="add mod">
          <ac:chgData name="Monica Olsen" userId="5aa03766423ffda4" providerId="LiveId" clId="{1860801E-EA5E-4C5F-B424-107EE8506C2F}" dt="2024-03-27T13:47:23.199" v="7353"/>
          <ac:picMkLst>
            <pc:docMk/>
            <pc:sldMk cId="203817872" sldId="275"/>
            <ac:picMk id="8" creationId="{E5682E3F-A7D9-0E53-528F-3F15FFDB5C09}"/>
          </ac:picMkLst>
        </pc:picChg>
        <pc:picChg chg="add mod">
          <ac:chgData name="Monica Olsen" userId="5aa03766423ffda4" providerId="LiveId" clId="{1860801E-EA5E-4C5F-B424-107EE8506C2F}" dt="2024-03-27T13:46:45.398" v="7350"/>
          <ac:picMkLst>
            <pc:docMk/>
            <pc:sldMk cId="203817872" sldId="275"/>
            <ac:picMk id="9" creationId="{70FFF3A6-7EEB-A875-0E85-A5E02119A79C}"/>
          </ac:picMkLst>
        </pc:picChg>
        <pc:picChg chg="add del mod">
          <ac:chgData name="Monica Olsen" userId="5aa03766423ffda4" providerId="LiveId" clId="{1860801E-EA5E-4C5F-B424-107EE8506C2F}" dt="2024-03-27T13:48:23.692" v="7359" actId="21"/>
          <ac:picMkLst>
            <pc:docMk/>
            <pc:sldMk cId="203817872" sldId="275"/>
            <ac:picMk id="10" creationId="{406D2230-1295-16BD-E1E6-FC1E265C28A3}"/>
          </ac:picMkLst>
        </pc:picChg>
        <pc:picChg chg="add mod">
          <ac:chgData name="Monica Olsen" userId="5aa03766423ffda4" providerId="LiveId" clId="{1860801E-EA5E-4C5F-B424-107EE8506C2F}" dt="2024-03-27T13:52:28.890" v="7482" actId="14100"/>
          <ac:picMkLst>
            <pc:docMk/>
            <pc:sldMk cId="203817872" sldId="275"/>
            <ac:picMk id="11" creationId="{9957E409-E817-9F6B-BF08-58D888F2EDFC}"/>
          </ac:picMkLst>
        </pc:picChg>
        <pc:picChg chg="add del">
          <ac:chgData name="Monica Olsen" userId="5aa03766423ffda4" providerId="LiveId" clId="{1860801E-EA5E-4C5F-B424-107EE8506C2F}" dt="2024-03-27T13:46:38.409" v="7349" actId="21"/>
          <ac:picMkLst>
            <pc:docMk/>
            <pc:sldMk cId="203817872" sldId="275"/>
            <ac:picMk id="1026" creationId="{70FFF3A6-7EEB-A875-0E85-A5E02119A79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382F95-06A7-B4EE-4384-710F37F16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CEA6D87-FC75-6112-236E-63DEEDF54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652E66-D307-2883-93C1-5BE73F42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942289-806E-7414-EFDB-323D78E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81D825-2BCC-74D9-4573-EF7A334A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86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2768D1-37C9-8B87-1B5E-9AFC3B3A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AEB0474-ADDC-7EC3-92CF-0B54F57E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772CB3-93AC-F69F-E9FB-B6CD140C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F6CDEB-B94F-6C7C-1B16-1518CB1A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D89492-8E22-EEE0-ED9A-29F6DBEB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526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BD897A1-E580-F3D2-0500-FEF9D645C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FDA9BCE-1DE3-38DB-F6C6-A3E0DC36C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E8CAA6-4EDA-69D4-4609-566E1BFC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44255E-CF87-E8B6-2B87-82AEBA7A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DDB1A0-63AD-9143-8608-94283E31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71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32071B-C8B2-170D-3A10-6132E3DD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19AED3-2DA0-64B2-7A8A-61563BD4E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9BA117-2DD6-92DC-986D-EAD4752C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B694E8-B6B4-DE1A-73A0-34320393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47BC35-DEA5-5DA8-072B-71AE021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36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ADEE14-AD5A-ADCA-DC3E-C1442368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953B97-5CBD-F227-3E6C-5542DA48E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1194DA-BE31-6D71-CE33-D0CE7E4E1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F40392-D821-C707-B9A5-6A7C297E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90DC48-5B4A-21C4-825E-A8C33D72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38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C00D4-D179-3D6E-FEF2-434B3622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F0D3C6-97EA-3908-D8E9-97205EAAC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03A15B-56E3-FA66-FD5C-BD36296E8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2E25B3-ECA8-38F1-3DBE-F8A4347D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CFBBB1-56FC-B480-1EB8-FEB6C5D0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9C8CB0-D2CC-0CA0-6043-6A6D347D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73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30ECF-B0D8-4CFE-3410-722ED07B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8C2BCA-9974-32C6-1B50-30C4870C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EA5552-FE0B-403F-CC1E-BCFB1A9B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04E0F51-4843-7AEA-DE62-CD4B1BF08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823132-6839-A7AB-9AB2-4CEFF8817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BF1CA74-494F-F100-D589-467258BF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AC416CF-EDCC-2E6C-1920-17CEA904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7B0BF38-EAD3-C5B1-9DA8-5A0B38D0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13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8FC52-3944-5D0C-0F29-99EB059E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DF73CB-6522-1355-2A67-8B091545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2EF9135-5079-7B55-3960-51B1234F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7DDD299-159B-3B87-927A-A10CFD1A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746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626151F-6DC0-8B38-D5E8-CEF8A648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29D0BE4-718A-AC35-0542-AACE2C08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47B128-C65F-7B0F-C2C9-47A77514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69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7F817F-5A1B-6A9F-70B9-31B9BB56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C9DAA2-131B-EC79-D259-748A56F0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00F1AD3-2EDB-F9F6-5882-08D112462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5721C7-A988-D822-E7EA-BFEF38D3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D1382A-5A82-D0B3-7B4B-31DD783D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3183E6-1E1F-3762-986A-87FA5D02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7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0476D2-1F57-F9BC-BC2D-705626E7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93FE14C-9AC8-CCDC-21DF-14630D61E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DE2FF6-49A9-FBE2-F4E9-36A686F78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17B5A2-FAB1-99FB-0158-A209D308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8667BF-61D9-9F89-FD80-D756E9DF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B9E6F4B-78E1-6564-CF55-67CB3A68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236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D9796D-473B-5BAB-CE51-DD3D33E3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76BC44-6E87-EF56-9C18-DEDB0104C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B37134-49ED-1289-5A6F-A120B4699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4815-8082-4270-9D06-453C5F519461}" type="datetimeFigureOut">
              <a:rPr lang="nb-NO" smtClean="0"/>
              <a:t>27.03.2024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DF8C87-495F-7BA2-CE14-ECE0B7C96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E234ED-E614-F863-C2A6-3CA269C4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C6B8-5F7E-426D-A4DC-9C13258AC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3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0AA4C2-4F41-CC3E-8245-56AEBC5CA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094" y="1122363"/>
            <a:ext cx="4993906" cy="2387600"/>
          </a:xfrm>
        </p:spPr>
        <p:txBody>
          <a:bodyPr>
            <a:normAutofit/>
          </a:bodyPr>
          <a:lstStyle/>
          <a:p>
            <a:r>
              <a:rPr lang="nb-NO" sz="7200" dirty="0">
                <a:latin typeface="Arial Rounded MT Bold" panose="020F0704030504030204" pitchFamily="34" charset="0"/>
              </a:rPr>
              <a:t>Årsmøte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4F06849-E6A9-F430-6D75-B6C14D256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4094" y="3602038"/>
            <a:ext cx="4993906" cy="1655762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Arial Rounded MT Bold" panose="020F0704030504030204" pitchFamily="34" charset="0"/>
              </a:rPr>
              <a:t>Vorma Båtforening 2024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20C8622-FE03-6494-A020-DF6A719C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0" y="1122362"/>
            <a:ext cx="5341794" cy="5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6D12C-AD6F-9C4B-55BC-D603BF9F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51" y="198620"/>
            <a:ext cx="5501390" cy="595860"/>
          </a:xfrm>
        </p:spPr>
        <p:txBody>
          <a:bodyPr>
            <a:normAutofit fontScale="90000"/>
          </a:bodyPr>
          <a:lstStyle/>
          <a:p>
            <a:r>
              <a:rPr lang="nb-NO" sz="3200" b="1" dirty="0">
                <a:latin typeface="Arial Rounded MT Bold" panose="020F0704030504030204" pitchFamily="34" charset="0"/>
              </a:rPr>
              <a:t>Parkering</a:t>
            </a:r>
            <a:r>
              <a:rPr lang="nb-NO" sz="3200" b="1" dirty="0"/>
              <a:t> </a:t>
            </a:r>
            <a:r>
              <a:rPr lang="nb-NO" sz="3200" b="1" dirty="0">
                <a:latin typeface="Arial Rounded MT Bold" panose="020F0704030504030204" pitchFamily="34" charset="0"/>
              </a:rPr>
              <a:t>i havnen (Sundet).</a:t>
            </a:r>
            <a:endParaRPr lang="nb-NO" dirty="0">
              <a:latin typeface="Arial Rounded MT Bold" panose="020F0704030504030204" pitchFamily="34" charset="0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9B261AE8-EB73-C8D0-CA87-13FC2A8F34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1" r="-1" b="918"/>
          <a:stretch/>
        </p:blipFill>
        <p:spPr>
          <a:xfrm>
            <a:off x="7989758" y="198619"/>
            <a:ext cx="2788170" cy="6460761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20290D-3326-E477-5649-70085F8F7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674557"/>
            <a:ext cx="6580190" cy="6183443"/>
          </a:xfrm>
        </p:spPr>
        <p:txBody>
          <a:bodyPr>
            <a:noAutofit/>
          </a:bodyPr>
          <a:lstStyle/>
          <a:p>
            <a:r>
              <a:rPr lang="nb-NO" sz="1800" dirty="0"/>
              <a:t>		Status i dag </a:t>
            </a:r>
            <a:br>
              <a:rPr lang="nb-NO" sz="1800" dirty="0"/>
            </a:br>
            <a:r>
              <a:rPr lang="nb-NO" sz="1400" b="1" dirty="0"/>
              <a:t>Bane Nor:</a:t>
            </a:r>
            <a:br>
              <a:rPr lang="nb-NO" sz="1400" dirty="0"/>
            </a:br>
            <a:r>
              <a:rPr lang="nb-NO" sz="1400" dirty="0"/>
              <a:t>- Ønsker å finne løsning på vegne av oss og Skibladner og har sett på muligheter samt regler for å sette opp ny skilting.</a:t>
            </a:r>
            <a:br>
              <a:rPr lang="nb-NO" sz="1400" dirty="0"/>
            </a:br>
            <a:r>
              <a:rPr lang="nb-NO" sz="1400" dirty="0"/>
              <a:t>- Har invitert til møte med Bane Nor Eiendom og kommunalteknisk avd. Eidsvoll kommune.</a:t>
            </a:r>
            <a:br>
              <a:rPr lang="nb-NO" sz="1400" dirty="0"/>
            </a:br>
            <a:r>
              <a:rPr lang="nb-NO" sz="1400" dirty="0"/>
              <a:t>- Bane Nor eiendom kan overdra området til Eidsvoll Kommune, mot nedregulering av vei til privat vei og ny skilting. </a:t>
            </a:r>
            <a:br>
              <a:rPr lang="nb-NO" sz="1400" dirty="0"/>
            </a:br>
            <a:r>
              <a:rPr lang="nb-NO" sz="1400" dirty="0"/>
              <a:t>-Krav om vedlikehold forblir det samme.</a:t>
            </a:r>
          </a:p>
          <a:p>
            <a:br>
              <a:rPr lang="nb-NO" sz="1400" dirty="0"/>
            </a:br>
            <a:r>
              <a:rPr lang="nb-NO" sz="1400" b="1" dirty="0"/>
              <a:t>Eidsvoll Kommune:</a:t>
            </a:r>
            <a:br>
              <a:rPr lang="nb-NO" sz="1400" dirty="0"/>
            </a:br>
            <a:r>
              <a:rPr lang="nb-NO" sz="1400" dirty="0"/>
              <a:t>- Kommunalteknisk avdeling i kommunen er ikke villig til å se løsning på dette, eller kontakte noen som kan se på dette. </a:t>
            </a:r>
            <a:br>
              <a:rPr lang="nb-NO" sz="1400" dirty="0"/>
            </a:br>
            <a:r>
              <a:rPr lang="nb-NO" sz="1400" dirty="0"/>
              <a:t>- Kommunen ønsker ikke ta over dette området, da det kan bli kostnader på sikt for kommunen å gjøre det.</a:t>
            </a:r>
            <a:br>
              <a:rPr lang="nb-NO" sz="1400" dirty="0"/>
            </a:br>
            <a:r>
              <a:rPr lang="nb-NO" sz="1400" dirty="0"/>
              <a:t>- Tidligere Ordfører og nåværende Ordfører Nina kristengård ønsker løsning på parkeringsproblemet i dette området.</a:t>
            </a:r>
            <a:br>
              <a:rPr lang="nb-NO" sz="1400" dirty="0"/>
            </a:br>
            <a:br>
              <a:rPr lang="nb-NO" sz="1400" dirty="0"/>
            </a:br>
            <a:r>
              <a:rPr lang="nb-NO" sz="1400" dirty="0"/>
              <a:t>Ordfører Nina Kristengård har fått innsikt i status på denne saker og er i dialog med VBF og har blitt satt i kontakt med vår kontaktperson Lars Baastad i Bane Nor </a:t>
            </a:r>
          </a:p>
          <a:p>
            <a:r>
              <a:rPr lang="nb-NO" sz="1400" dirty="0"/>
              <a:t>Eidsvoll kommune er i dialog med Skibladner om at skipet skal overnatte 1 dag i uken i Sundet, da med åpen restaurant på skipet</a:t>
            </a:r>
            <a:r>
              <a:rPr lang="nb-NO" sz="1800" dirty="0"/>
              <a:t>.</a:t>
            </a:r>
            <a:br>
              <a:rPr lang="nb-NO" sz="1800" dirty="0"/>
            </a:br>
            <a:r>
              <a:rPr lang="nb-NO" sz="1400" dirty="0"/>
              <a:t>Krav fra Skibladner-kontoret er da, toaletter i havneområdet og de må ha tilgang til mer strøm. </a:t>
            </a:r>
            <a:br>
              <a:rPr lang="nb-NO" sz="1400" dirty="0"/>
            </a:br>
            <a:r>
              <a:rPr lang="nb-NO" sz="1400" dirty="0"/>
              <a:t>- Jeg har da tipset Bane Nor om kommunens ønske til Skibladner, krav og påmint at de har pakkhuset. Som igjen er egnet forhandlingskort ang parkeringsproblemet i havneområdet.  </a:t>
            </a:r>
            <a:br>
              <a:rPr lang="nb-NO" sz="1400" dirty="0"/>
            </a:br>
            <a:r>
              <a:rPr lang="nb-NO" sz="1400" dirty="0"/>
              <a:t>- Har i informasjonsmøtet med ordfører ang parkeringsproblemet i samme område, tipset Ordfører om pakkhusets fasiliteter, og hvem eier er. </a:t>
            </a:r>
          </a:p>
        </p:txBody>
      </p:sp>
    </p:spTree>
    <p:extLst>
      <p:ext uri="{BB962C8B-B14F-4D97-AF65-F5344CB8AC3E}">
        <p14:creationId xmlns:p14="http://schemas.microsoft.com/office/powerpoint/2010/main" val="301281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B3B3BD-737D-CCC9-690B-974FA0C8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1287" cy="77199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Ørbekk/Støjordet Båthavn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7FBC271-4326-8266-0077-2C747DC09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38" y="987425"/>
            <a:ext cx="2992699" cy="4873625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DE57DB0-7802-65DD-0044-1B29842DB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29193"/>
            <a:ext cx="5371139" cy="4639795"/>
          </a:xfrm>
        </p:spPr>
        <p:txBody>
          <a:bodyPr>
            <a:normAutofit/>
          </a:bodyPr>
          <a:lstStyle/>
          <a:p>
            <a:r>
              <a:rPr lang="nb-NO" sz="1800" b="1" dirty="0"/>
              <a:t>Molo og parkering: </a:t>
            </a:r>
          </a:p>
          <a:p>
            <a:pPr lvl="1"/>
            <a:r>
              <a:rPr lang="nb-NO" sz="1600" dirty="0"/>
              <a:t>-Tor tok kontakt med NCC i 2023. </a:t>
            </a:r>
            <a:br>
              <a:rPr lang="nb-NO" sz="1600" dirty="0"/>
            </a:br>
            <a:r>
              <a:rPr lang="nb-NO" sz="1600" dirty="0"/>
              <a:t>De kunne legge av masse til molo, men kunne ikke legge det ut for oss.</a:t>
            </a:r>
            <a:br>
              <a:rPr lang="nb-NO" sz="1600" dirty="0"/>
            </a:br>
            <a:r>
              <a:rPr lang="nb-NO" sz="1600" dirty="0"/>
              <a:t>Tok kontakt med daværende Ordfører for hjelp til å finne en plass massen kunne legges. Ble da lovet at dette skulle de finne en løsning på. Hørte ikke mer om den saken.</a:t>
            </a:r>
          </a:p>
          <a:p>
            <a:pPr lvl="1"/>
            <a:r>
              <a:rPr lang="nb-NO" sz="1600" dirty="0"/>
              <a:t>- Siste nytt er at Bane Nor noterte på siste </a:t>
            </a:r>
            <a:r>
              <a:rPr lang="nb-NO" sz="1600" dirty="0" err="1"/>
              <a:t>møtet,at</a:t>
            </a:r>
            <a:r>
              <a:rPr lang="nb-NO" sz="1600" dirty="0"/>
              <a:t> vi ikke var fornøyd med molo på Ørebekk og skulle se på saken.</a:t>
            </a:r>
          </a:p>
          <a:p>
            <a:pPr lvl="1"/>
            <a:r>
              <a:rPr lang="nb-NO" sz="1600" dirty="0"/>
              <a:t>- Parkering på Ørbekk. Området mellom parkering til badestrand og  fastboende er ikke regulert. Kan foreslå dette som en utvidet parkering løsning her for kommunen.</a:t>
            </a:r>
            <a:br>
              <a:rPr lang="nb-NO" sz="1600" dirty="0"/>
            </a:br>
            <a:r>
              <a:rPr lang="nb-NO" sz="1600" dirty="0"/>
              <a:t>Med ny skilting i havnen, kun for medlemmer. </a:t>
            </a:r>
            <a:br>
              <a:rPr lang="nb-NO" sz="1600" dirty="0"/>
            </a:br>
            <a:r>
              <a:rPr lang="nb-NO" sz="1600" dirty="0"/>
              <a:t>- Forhandling om videre drift skal begynne nå.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Vi har 5 år gratis leie av området nå. Innen disse årene må ny kontrakt med kommunen være på plass. 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799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45B746-B56E-4E73-67C9-A3B72B2E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31032" cy="957771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Forespørsel fra ett medlem.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85E8FAE-C332-33FE-2014-03D450BED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96" y="2113695"/>
            <a:ext cx="2473376" cy="2741326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509B32-2805-CFE9-B580-6A85CC2CC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5003"/>
            <a:ext cx="4537145" cy="4820865"/>
          </a:xfrm>
        </p:spPr>
        <p:txBody>
          <a:bodyPr>
            <a:noAutofit/>
          </a:bodyPr>
          <a:lstStyle/>
          <a:p>
            <a:r>
              <a:rPr lang="nb-NO" sz="2000" dirty="0"/>
              <a:t>Etter forespørsel fra ett medlem tok jeg kontakt med Tak </a:t>
            </a:r>
            <a:r>
              <a:rPr lang="nb-NO" sz="2000" dirty="0" err="1"/>
              <a:t>Chun</a:t>
            </a:r>
            <a:r>
              <a:rPr lang="nb-NO" sz="2000" dirty="0"/>
              <a:t> (Kenneth) </a:t>
            </a:r>
            <a:r>
              <a:rPr lang="nb-NO" sz="2000" dirty="0" err="1"/>
              <a:t>Wong</a:t>
            </a:r>
            <a:r>
              <a:rPr lang="nb-NO" sz="2000" dirty="0"/>
              <a:t>.</a:t>
            </a:r>
          </a:p>
          <a:p>
            <a:r>
              <a:rPr lang="nb-NO" sz="2000" dirty="0"/>
              <a:t>Han er byggleder i Samferdsel Viken Fylkeskommune, for Utbygging prosjekt 4. </a:t>
            </a:r>
            <a:br>
              <a:rPr lang="nb-NO" sz="2000" dirty="0"/>
            </a:br>
            <a:r>
              <a:rPr lang="nb-NO" sz="2000" dirty="0"/>
              <a:t>Byggleder for planlagt utbygging av ny bru over jernbanen, ned til havneområdet. 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Spørsmålet fra medlem var om vi kunne få fjernet midtrabatten og få vanlig gangfelt her.</a:t>
            </a:r>
            <a:br>
              <a:rPr lang="nb-NO" sz="2000" dirty="0"/>
            </a:br>
            <a:r>
              <a:rPr lang="nb-NO" sz="2000" dirty="0"/>
              <a:t> Dette for at det skal bli enklere med bil og henger i krysset her.</a:t>
            </a:r>
          </a:p>
          <a:p>
            <a:r>
              <a:rPr lang="nb-NO" sz="2000" dirty="0"/>
              <a:t>Svar fra Kennet var:</a:t>
            </a:r>
            <a:br>
              <a:rPr lang="nb-NO" sz="2000" dirty="0"/>
            </a:br>
            <a:r>
              <a:rPr lang="nb-NO" sz="2000" dirty="0"/>
              <a:t>-» Takk for innspill.</a:t>
            </a:r>
            <a:br>
              <a:rPr lang="nb-NO" sz="2000" dirty="0"/>
            </a:br>
            <a:r>
              <a:rPr lang="nb-NO" sz="2000" dirty="0"/>
              <a:t> Vi skal ta det til betraktning</a:t>
            </a:r>
            <a:br>
              <a:rPr lang="nb-NO" sz="2000" dirty="0"/>
            </a:br>
            <a:r>
              <a:rPr lang="nb-NO" sz="2000" dirty="0" err="1"/>
              <a:t>Mvh</a:t>
            </a:r>
            <a:r>
              <a:rPr lang="nb-NO" sz="2000" dirty="0"/>
              <a:t> Kenneth </a:t>
            </a:r>
            <a:r>
              <a:rPr lang="nb-NO" sz="2000" dirty="0" err="1"/>
              <a:t>Wong</a:t>
            </a:r>
            <a:r>
              <a:rPr lang="nb-NO" sz="2000" dirty="0"/>
              <a:t>.»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721F8CE-AA84-F4EE-4014-BC6369B53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49" y="1475004"/>
            <a:ext cx="3995531" cy="4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9038B-D03F-1D76-8DC2-CB4908E4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18 juni 2023.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CDE83-F237-DB0E-6F6D-93EC22A208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Flott velkomst ble gitt Skibladner av båtfolket. </a:t>
            </a:r>
          </a:p>
          <a:p>
            <a:r>
              <a:rPr lang="nb-NO" dirty="0"/>
              <a:t>Sikkerheten var tatt på alvor og VBF fikk ros av kaptein på Skibladner for den flotte og trygge velkomsten.</a:t>
            </a:r>
          </a:p>
          <a:p>
            <a:r>
              <a:rPr lang="nb-NO" dirty="0"/>
              <a:t>Kaptein og VBF hadde godt samarbeid i forkant for å planlegge sikkerheten.</a:t>
            </a:r>
          </a:p>
          <a:p>
            <a:r>
              <a:rPr lang="nb-NO" dirty="0"/>
              <a:t> Takker igjen til alle som ble med i denne kortesjen og til Brannvesenet, RS-Mjøsa og RS-ung som sto for sikkerheten. 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3F3A1AC-CA82-B2DC-0C0D-4CAE3E9224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70" y="365125"/>
            <a:ext cx="4454317" cy="6260527"/>
          </a:xfrm>
        </p:spPr>
      </p:pic>
    </p:spTree>
    <p:extLst>
      <p:ext uri="{BB962C8B-B14F-4D97-AF65-F5344CB8AC3E}">
        <p14:creationId xmlns:p14="http://schemas.microsoft.com/office/powerpoint/2010/main" val="257183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A3F27C-0C91-A301-91EC-526DD1A8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3340"/>
          </a:xfrm>
        </p:spPr>
        <p:txBody>
          <a:bodyPr>
            <a:normAutofit fontScale="90000"/>
          </a:bodyPr>
          <a:lstStyle/>
          <a:p>
            <a:r>
              <a:rPr lang="nb-NO" sz="2800" dirty="0">
                <a:latin typeface="Arial Rounded MT Bold" panose="020F0704030504030204" pitchFamily="34" charset="0"/>
              </a:rPr>
              <a:t>Offisiell åpning av Servicebrygge og servicebygg i Sundet.</a:t>
            </a:r>
            <a:br>
              <a:rPr lang="nb-NO" sz="2800" dirty="0">
                <a:latin typeface="Arial Rounded MT Bold" panose="020F0704030504030204" pitchFamily="34" charset="0"/>
              </a:rPr>
            </a:br>
            <a:br>
              <a:rPr lang="nb-NO" sz="2800" dirty="0">
                <a:latin typeface="Arial Rounded MT Bold" panose="020F0704030504030204" pitchFamily="34" charset="0"/>
              </a:rPr>
            </a:br>
            <a:r>
              <a:rPr lang="nb-NO" sz="2000" dirty="0">
                <a:latin typeface="Arial Rounded MT Bold" panose="020F0704030504030204" pitchFamily="34" charset="0"/>
              </a:rPr>
              <a:t>- </a:t>
            </a:r>
            <a:r>
              <a:rPr lang="nb-NO" sz="2000" dirty="0" err="1">
                <a:latin typeface="Arial Rounded MT Bold" panose="020F0704030504030204" pitchFamily="34" charset="0"/>
              </a:rPr>
              <a:t>Dusj,toaletter</a:t>
            </a:r>
            <a:r>
              <a:rPr lang="nb-NO" sz="2000" dirty="0">
                <a:latin typeface="Arial Rounded MT Bold" panose="020F0704030504030204" pitchFamily="34" charset="0"/>
              </a:rPr>
              <a:t> og vaskemaskin tilgjengelig for båtfolket ved gjestebryggene</a:t>
            </a:r>
            <a:br>
              <a:rPr lang="nb-NO" sz="2000" dirty="0">
                <a:latin typeface="Arial Rounded MT Bold" panose="020F0704030504030204" pitchFamily="34" charset="0"/>
              </a:rPr>
            </a:br>
            <a:br>
              <a:rPr lang="nb-NO" sz="2000" dirty="0">
                <a:latin typeface="Arial Rounded MT Bold" panose="020F0704030504030204" pitchFamily="34" charset="0"/>
              </a:rPr>
            </a:br>
            <a:r>
              <a:rPr lang="nb-NO" sz="2000" dirty="0">
                <a:latin typeface="Arial Rounded MT Bold" panose="020F0704030504030204" pitchFamily="34" charset="0"/>
              </a:rPr>
              <a:t>- Gratis septiktømming for båter med septiktank og de med </a:t>
            </a:r>
            <a:r>
              <a:rPr lang="nb-NO" sz="2000" dirty="0" err="1">
                <a:latin typeface="Arial Rounded MT Bold" panose="020F0704030504030204" pitchFamily="34" charset="0"/>
              </a:rPr>
              <a:t>porta-potti</a:t>
            </a:r>
            <a:r>
              <a:rPr lang="nb-NO" sz="2000" dirty="0">
                <a:latin typeface="Arial Rounded MT Bold" panose="020F0704030504030204" pitchFamily="34" charset="0"/>
              </a:rPr>
              <a:t>.</a:t>
            </a:r>
            <a:br>
              <a:rPr lang="nb-NO" sz="2000" dirty="0">
                <a:latin typeface="Arial Rounded MT Bold" panose="020F0704030504030204" pitchFamily="34" charset="0"/>
              </a:rPr>
            </a:br>
            <a:br>
              <a:rPr lang="nb-NO" sz="2000" dirty="0">
                <a:latin typeface="Arial Rounded MT Bold" panose="020F0704030504030204" pitchFamily="34" charset="0"/>
              </a:rPr>
            </a:br>
            <a:r>
              <a:rPr lang="nb-NO" sz="1800" dirty="0">
                <a:latin typeface="Arial Rounded MT Bold" panose="020F0704030504030204" pitchFamily="34" charset="0"/>
              </a:rPr>
              <a:t>Bilde: Jon Svee-Pedersen demonstrere tømming for daværende Ordfører Hege Svendsen og for leder VBF, Monica Olsen.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2494DD1-7426-A7A5-23F4-C0F37C94D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8387"/>
            <a:ext cx="5181600" cy="3852471"/>
          </a:xfr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CD8AA03-5ED8-61E5-EEDD-D28111031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8" y="2274134"/>
            <a:ext cx="5057931" cy="4036724"/>
          </a:xfrm>
        </p:spPr>
      </p:pic>
    </p:spTree>
    <p:extLst>
      <p:ext uri="{BB962C8B-B14F-4D97-AF65-F5344CB8AC3E}">
        <p14:creationId xmlns:p14="http://schemas.microsoft.com/office/powerpoint/2010/main" val="366405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847E3-7258-A04D-061B-14DE1E5B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24852"/>
            <a:ext cx="10675834" cy="869224"/>
          </a:xfrm>
        </p:spPr>
        <p:txBody>
          <a:bodyPr>
            <a:normAutofit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Dorr-Friluftsområde- Re-etablering av båthavn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1556B25-2F03-9616-FFBC-76266A405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094076"/>
            <a:ext cx="6172200" cy="4660322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534E447-D62F-D4EC-D746-38BA2A4E6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08666"/>
            <a:ext cx="3932237" cy="466032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Grunneier Dag Skuland inviterte i vinter til ett samarbeidsmøte som begynner å gi resultater. </a:t>
            </a:r>
          </a:p>
          <a:p>
            <a:pPr marL="285750" indent="-285750">
              <a:buFontTx/>
              <a:buChar char="-"/>
            </a:pPr>
            <a:r>
              <a:rPr lang="nb-NO" dirty="0"/>
              <a:t>Samarbeidet består av: Grunneiere, Minnesund Velforening og Vorma Båtforening.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Ny Ordfører invitert inn for å etablere samarbeid med kommunen. </a:t>
            </a:r>
          </a:p>
          <a:p>
            <a:pPr marL="285750" indent="-285750">
              <a:buFontTx/>
              <a:buChar char="-"/>
            </a:pPr>
            <a:r>
              <a:rPr lang="nb-NO" dirty="0"/>
              <a:t>Plan: </a:t>
            </a:r>
          </a:p>
          <a:p>
            <a:pPr marL="285750" indent="-285750">
              <a:buFontTx/>
              <a:buChar char="-"/>
            </a:pPr>
            <a:r>
              <a:rPr lang="nb-NO" dirty="0"/>
              <a:t>Parkering ved slippen, -Avtalt med grunneier</a:t>
            </a:r>
          </a:p>
          <a:p>
            <a:pPr marL="285750" indent="-285750">
              <a:buFontTx/>
              <a:buChar char="-"/>
            </a:pPr>
            <a:r>
              <a:rPr lang="nb-NO" dirty="0"/>
              <a:t>Minnesund Vel har dugnad i området 2 ganger i året.- Avtalt med grunneier</a:t>
            </a:r>
          </a:p>
          <a:p>
            <a:pPr marL="285750" indent="-285750">
              <a:buFontTx/>
              <a:buChar char="-"/>
            </a:pPr>
            <a:r>
              <a:rPr lang="nb-NO" dirty="0"/>
              <a:t>VBF har ansvaret for å vedlikeholde bryggeanlegget. – Avtalt med grunneier.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Kommunen tømmer søppel og setter opp en do. Fortsatt under utredning.</a:t>
            </a:r>
          </a:p>
          <a:p>
            <a:pPr marL="285750" indent="-285750">
              <a:buFontTx/>
              <a:buChar char="-"/>
            </a:pPr>
            <a:r>
              <a:rPr lang="nb-NO" dirty="0"/>
              <a:t>Bane Nor graver og legger ned rør fra renseanlegg til brygge. Avtalt med VBF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Elvia</a:t>
            </a:r>
            <a:r>
              <a:rPr lang="nb-NO" dirty="0"/>
              <a:t> har sagt ja til at vi kan ta strøm fra inntak på renseanlegget. Fortsatt under utredning. </a:t>
            </a:r>
          </a:p>
        </p:txBody>
      </p:sp>
    </p:spTree>
    <p:extLst>
      <p:ext uri="{BB962C8B-B14F-4D97-AF65-F5344CB8AC3E}">
        <p14:creationId xmlns:p14="http://schemas.microsoft.com/office/powerpoint/2010/main" val="82104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54AA15-0BF0-8AC8-67D8-4DE3BA0C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38140" cy="920646"/>
          </a:xfrm>
        </p:spPr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Informasjon ut til medlemmene.</a:t>
            </a:r>
          </a:p>
        </p:txBody>
      </p:sp>
      <p:pic>
        <p:nvPicPr>
          <p:cNvPr id="2050" name="Picture 2" descr="All Logos: Facebook Logo">
            <a:extLst>
              <a:ext uri="{FF2B5EF4-FFF2-40B4-BE49-F238E27FC236}">
                <a16:creationId xmlns:a16="http://schemas.microsoft.com/office/drawing/2014/main" id="{EE412560-A9D4-C0F5-CDC3-AF273753E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6" y="1663830"/>
            <a:ext cx="1326785" cy="13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DAD256E-AE10-C843-0623-2B69D4F947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920646" cy="9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C0B557-B8A2-CAA3-3FD0-2539AEAF9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5" y="4908160"/>
            <a:ext cx="1886725" cy="122177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E258BD4-F833-45F4-6CBA-9107EC180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02" y="457200"/>
            <a:ext cx="3509124" cy="60198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117D01B-C5D8-692F-2D64-3F7E0C0E2F3E}"/>
              </a:ext>
            </a:extLst>
          </p:cNvPr>
          <p:cNvSpPr txBox="1"/>
          <p:nvPr/>
        </p:nvSpPr>
        <p:spPr>
          <a:xfrm>
            <a:off x="2548328" y="1768839"/>
            <a:ext cx="54264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 har 2 </a:t>
            </a:r>
            <a:r>
              <a:rPr lang="nb-NO" dirty="0" err="1"/>
              <a:t>facebook</a:t>
            </a:r>
            <a:r>
              <a:rPr lang="nb-NO" dirty="0"/>
              <a:t> sider som heter Vorma Båtforening. </a:t>
            </a:r>
            <a:br>
              <a:rPr lang="nb-NO" dirty="0"/>
            </a:br>
            <a:r>
              <a:rPr lang="nb-NO" dirty="0"/>
              <a:t>-Enkel vanlig venneside som de fleste klarer å dele relevant innlegg i. ( 591 venner)</a:t>
            </a:r>
            <a:br>
              <a:rPr lang="nb-NO" dirty="0"/>
            </a:br>
            <a:r>
              <a:rPr lang="nb-NO" dirty="0"/>
              <a:t>- En offentlig side der, kun </a:t>
            </a:r>
            <a:r>
              <a:rPr lang="nb-NO" dirty="0" err="1"/>
              <a:t>admin</a:t>
            </a:r>
            <a:r>
              <a:rPr lang="nb-NO" dirty="0"/>
              <a:t> (styret) kan legge ut innlegg. ( 366 følgere)</a:t>
            </a:r>
          </a:p>
          <a:p>
            <a:r>
              <a:rPr lang="nb-NO" dirty="0"/>
              <a:t>- For løpende informasjon følg oss på FB, der legger vi ut info både, tips, arrangementer, navigasjonsvarsler, vannstand, dugnader, om det er kaffemøte på brygga osv. </a:t>
            </a:r>
            <a:r>
              <a:rPr lang="nb-NO" b="1" dirty="0"/>
              <a:t>Del gjerne dere også om livet på havna og på båtturer!</a:t>
            </a:r>
          </a:p>
          <a:p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532BB37-33A7-C856-3250-1C979097038A}"/>
              </a:ext>
            </a:extLst>
          </p:cNvPr>
          <p:cNvSpPr txBox="1"/>
          <p:nvPr/>
        </p:nvSpPr>
        <p:spPr>
          <a:xfrm>
            <a:off x="2548328" y="4631161"/>
            <a:ext cx="4095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- Vi bruker mer og mer Havneweb som informasjonskanal ut til dere.</a:t>
            </a:r>
          </a:p>
          <a:p>
            <a:r>
              <a:rPr lang="nb-NO" dirty="0"/>
              <a:t>- Vi sender kun varsel på sms da det er viktig. Grunnen er at det koster pr. sms vi sender. </a:t>
            </a:r>
          </a:p>
          <a:p>
            <a:r>
              <a:rPr lang="nb-NO" dirty="0"/>
              <a:t>E-post og Facebook er gratis.</a:t>
            </a:r>
          </a:p>
        </p:txBody>
      </p:sp>
    </p:spTree>
    <p:extLst>
      <p:ext uri="{BB962C8B-B14F-4D97-AF65-F5344CB8AC3E}">
        <p14:creationId xmlns:p14="http://schemas.microsoft.com/office/powerpoint/2010/main" val="399204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34A828-5BE7-FD7D-19A0-B055096A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Møtevirksomhet 2023/24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65AC58-0CB6-5F27-C4C1-1370532922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I 2023/24 har vi hatt 7 styremøter.</a:t>
            </a:r>
          </a:p>
          <a:p>
            <a:r>
              <a:rPr lang="nb-NO" dirty="0"/>
              <a:t>Møter og befaringer med Bane Nor</a:t>
            </a:r>
          </a:p>
          <a:p>
            <a:r>
              <a:rPr lang="nb-NO" dirty="0"/>
              <a:t>Møter med Ordfører ny og tidligere.</a:t>
            </a:r>
          </a:p>
          <a:p>
            <a:r>
              <a:rPr lang="nb-NO" dirty="0"/>
              <a:t>Samarbeidsmøter, Minnesund</a:t>
            </a:r>
          </a:p>
          <a:p>
            <a:r>
              <a:rPr lang="nb-NO" dirty="0"/>
              <a:t>Deltatt 2 Årsmøter MBF,KNBF</a:t>
            </a:r>
          </a:p>
          <a:p>
            <a:r>
              <a:rPr lang="nb-NO" dirty="0"/>
              <a:t>Deltatt på 2 medlemsmøter MBF ,KNBF</a:t>
            </a:r>
          </a:p>
          <a:p>
            <a:r>
              <a:rPr lang="nb-NO" dirty="0"/>
              <a:t>Møter og befaring med Småbåthavner AS</a:t>
            </a:r>
          </a:p>
          <a:p>
            <a:r>
              <a:rPr lang="nb-NO" dirty="0"/>
              <a:t>Telefonmøter kommer i tillegg med nødvendige instanser.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900E7FC-B889-EC0B-6E7B-61685FBF0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78111"/>
            <a:ext cx="5307126" cy="2194462"/>
          </a:xfrm>
        </p:spPr>
      </p:pic>
    </p:spTree>
    <p:extLst>
      <p:ext uri="{BB962C8B-B14F-4D97-AF65-F5344CB8AC3E}">
        <p14:creationId xmlns:p14="http://schemas.microsoft.com/office/powerpoint/2010/main" val="243699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33A5CB-A67C-E0E2-3FB7-45112F74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Rounded MT Bold" panose="020F0704030504030204" pitchFamily="34" charset="0"/>
              </a:rPr>
              <a:t>NORBOAT sponser VBF til å bli en mer</a:t>
            </a:r>
            <a:br>
              <a:rPr lang="nb-NO" dirty="0">
                <a:latin typeface="Arial Rounded MT Bold" panose="020F0704030504030204" pitchFamily="34" charset="0"/>
              </a:rPr>
            </a:br>
            <a:r>
              <a:rPr lang="nb-NO" dirty="0">
                <a:latin typeface="Arial Rounded MT Bold" panose="020F0704030504030204" pitchFamily="34" charset="0"/>
              </a:rPr>
              <a:t>Miljøvennlig havn.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1539B2-AD96-2740-A1E7-56AAC55BFD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DM Serif Display" panose="020F0502020204030204" pitchFamily="2" charset="0"/>
              </a:rPr>
              <a:t>Avfallsbeholder med håv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Våre avfallsbeholdere med håv er utplassert i havner og på brygger over hele Norges langstrakte kyst.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 Vi oppfordrer publikum og næringslivet til å være med rydde opp i plast problemet som flyter i sjøen. Ser du plast i sjøen, bruk håven og plukk det opp, og putt det beholderen.</a:t>
            </a:r>
          </a:p>
          <a:p>
            <a:pPr algn="l"/>
            <a:r>
              <a:rPr lang="nb-NO" b="0" i="0" dirty="0">
                <a:solidFill>
                  <a:srgbClr val="292C3D"/>
                </a:solidFill>
                <a:effectLst/>
                <a:latin typeface="Helvetica Neue"/>
              </a:rPr>
              <a:t>Din havn med å sponse et spennende prosjekt med stor signaleffekt. Dette er bærekraft i praksis.</a:t>
            </a:r>
          </a:p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86146EE5-E669-FED5-CD53-FCD1D80D05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nb-NO" dirty="0"/>
          </a:p>
        </p:txBody>
      </p:sp>
      <p:pic>
        <p:nvPicPr>
          <p:cNvPr id="11" name="Picture 2" descr="Et bilde som inneholder utendørs, tekst, skip, himmel&#10;&#10;Automatisk generert beskrivelse">
            <a:extLst>
              <a:ext uri="{FF2B5EF4-FFF2-40B4-BE49-F238E27FC236}">
                <a16:creationId xmlns:a16="http://schemas.microsoft.com/office/drawing/2014/main" id="{9957E409-E817-9F6B-BF08-58D888F2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0436"/>
            <a:ext cx="5257799" cy="53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504C6B-1818-17AC-F136-9866D4AD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27" y="1963710"/>
            <a:ext cx="9738441" cy="1229193"/>
          </a:xfrm>
        </p:spPr>
        <p:txBody>
          <a:bodyPr>
            <a:normAutofit/>
          </a:bodyPr>
          <a:lstStyle/>
          <a:p>
            <a:br>
              <a:rPr lang="nb-NO" sz="2700" dirty="0"/>
            </a:br>
            <a:endParaRPr lang="nb-NO" sz="2700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82A1503-41DB-F3A6-8CEC-A350676D6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3" y="3792626"/>
            <a:ext cx="3885165" cy="3040156"/>
          </a:xfr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143885F-E878-2693-2C89-12F07C0C5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04" y="3793248"/>
            <a:ext cx="3512527" cy="30647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63BC5ED-6EE2-07B1-3A02-1EADA9DCD996}"/>
              </a:ext>
            </a:extLst>
          </p:cNvPr>
          <p:cNvSpPr txBox="1"/>
          <p:nvPr/>
        </p:nvSpPr>
        <p:spPr>
          <a:xfrm>
            <a:off x="449705" y="719529"/>
            <a:ext cx="1082289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latin typeface="Arial Rounded MT Bold" panose="020F0704030504030204" pitchFamily="34" charset="0"/>
              </a:rPr>
              <a:t>			</a:t>
            </a:r>
            <a:r>
              <a:rPr lang="nb-NO" sz="2800" dirty="0">
                <a:latin typeface="Arial Rounded MT Bold" panose="020F0704030504030204" pitchFamily="34" charset="0"/>
              </a:rPr>
              <a:t>Verv leder har utenom styret VBF</a:t>
            </a:r>
          </a:p>
          <a:p>
            <a:endParaRPr lang="nb-NO" sz="1400" dirty="0"/>
          </a:p>
          <a:p>
            <a:r>
              <a:rPr lang="nb-NO" sz="1400" dirty="0"/>
              <a:t> </a:t>
            </a:r>
            <a:r>
              <a:rPr lang="nb-NO" sz="1800" dirty="0"/>
              <a:t>Jeg sa fra meg mitt verv som nestleder i Mjøsa Båtforbund i november 2023, </a:t>
            </a:r>
            <a:br>
              <a:rPr lang="nb-NO" sz="1800" dirty="0"/>
            </a:br>
            <a:r>
              <a:rPr lang="nb-NO" sz="1800" dirty="0"/>
              <a:t>men ble sittende til Årsmøtet 5 mars.</a:t>
            </a:r>
            <a:br>
              <a:rPr lang="nb-NO" sz="1800" dirty="0"/>
            </a:br>
            <a:br>
              <a:rPr lang="nb-NO" sz="1800" dirty="0"/>
            </a:br>
            <a:r>
              <a:rPr lang="nb-NO" sz="1800" dirty="0"/>
              <a:t>- I januar fikk jeg telefon fra KNBF hvor de ønsket meg inn i Regionstyret Øst. </a:t>
            </a:r>
            <a:br>
              <a:rPr lang="nb-NO" sz="1800" dirty="0"/>
            </a:br>
            <a:r>
              <a:rPr lang="nb-NO" sz="1800" dirty="0"/>
              <a:t>Dette sa jeg til slutt ja til, og håper dette vervet vil gi masse læring og kontakter som kan hjelpe i våre saker.</a:t>
            </a:r>
            <a:br>
              <a:rPr lang="nb-NO" sz="1800" dirty="0"/>
            </a:br>
            <a:r>
              <a:rPr lang="nb-NO" sz="1800" dirty="0"/>
              <a:t>Samt sette fokus sentralt på at vi har ett rikt båtliv i ferskvann også. </a:t>
            </a:r>
            <a:br>
              <a:rPr lang="nb-NO" sz="1800" dirty="0"/>
            </a:br>
            <a:endParaRPr lang="nb-NO" dirty="0"/>
          </a:p>
          <a:p>
            <a:r>
              <a:rPr lang="nb-NO" sz="1800" dirty="0"/>
              <a:t>Jeg håper det blir flere damer å </a:t>
            </a:r>
            <a:r>
              <a:rPr lang="nb-NO" sz="1800"/>
              <a:t>samarbeide med, </a:t>
            </a:r>
            <a:r>
              <a:rPr lang="nb-NO" sz="1800" dirty="0"/>
              <a:t>og at vi får med oss de yngre også inn </a:t>
            </a:r>
            <a:r>
              <a:rPr lang="nb-NO" sz="1800"/>
              <a:t>i styreverv i fremtiden</a:t>
            </a:r>
            <a:r>
              <a:rPr lang="nb-NO" sz="1800" dirty="0"/>
              <a:t>.  </a:t>
            </a:r>
            <a:br>
              <a:rPr lang="nb-NO" sz="1800" dirty="0"/>
            </a:br>
            <a:br>
              <a:rPr lang="nb-NO" sz="1800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284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EF3E97-5226-778C-7B4A-43230202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Dato og tid: tirsdag, 2 april, klokken 19.00</a:t>
            </a:r>
            <a:b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da-DK" sz="20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Servering: Kringle og kaffe.</a:t>
            </a:r>
            <a:b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b-NO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Annet drikke betaler dere selv og kan kjøpes på stedet. </a:t>
            </a:r>
            <a:br>
              <a:rPr lang="nb-NO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nb-NO" sz="2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E2CC76-FAB5-A7DC-6776-ECEAF8C8A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457200"/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Saksliste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1: 	Godkjenning av innkalling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2: 	Valg av møteleder og referent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3: 	Valg av 2 delegater til å skrive under protokollen.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4: 	Registrering av stemmeberettiget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5: 	Årsberetning 2023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6: 	Revidert årsregnskap 2023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7:		Budsjett 2024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8: 	Valgkomiteens innstilling 2024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9: 	Innkomne saker.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710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F8D3E3-B878-CEAD-C26A-4D6E3DC9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365125"/>
            <a:ext cx="10546976" cy="3332214"/>
          </a:xfrm>
        </p:spPr>
        <p:txBody>
          <a:bodyPr>
            <a:noAutofit/>
          </a:bodyPr>
          <a:lstStyle/>
          <a:p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1: 	Godkjenning av innkalling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2: 	Valg av møteleder og referent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3: 	Valg av 2 delegater til å skrive    under protokollen.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 4: 	Registrering av stemmeberettiget</a:t>
            </a:r>
            <a:br>
              <a:rPr lang="nb-NO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nb-NO" sz="4000" dirty="0"/>
          </a:p>
        </p:txBody>
      </p:sp>
      <p:pic>
        <p:nvPicPr>
          <p:cNvPr id="1026" name="Picture 2" descr="DFS Grasrot">
            <a:extLst>
              <a:ext uri="{FF2B5EF4-FFF2-40B4-BE49-F238E27FC236}">
                <a16:creationId xmlns:a16="http://schemas.microsoft.com/office/drawing/2014/main" id="{E442F810-359D-AD78-FD9F-E96B29E24B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1" y="3697339"/>
            <a:ext cx="7745506" cy="2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5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3E3919-6A28-C692-3656-6FA3EF89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6600" dirty="0">
                <a:latin typeface="Arial Rounded MT Bold" panose="020F0704030504030204" pitchFamily="34" charset="0"/>
              </a:rPr>
              <a:t>Årsberetninger:</a:t>
            </a:r>
            <a:br>
              <a:rPr lang="nb-NO" sz="6600" dirty="0">
                <a:latin typeface="Arial Rounded MT Bold" panose="020F0704030504030204" pitchFamily="34" charset="0"/>
              </a:rPr>
            </a:br>
            <a:r>
              <a:rPr lang="nb-NO" sz="3600" dirty="0">
                <a:latin typeface="Arial Rounded MT Bold" panose="020F0704030504030204" pitchFamily="34" charset="0"/>
              </a:rPr>
              <a:t>* Årsberetning av Leder Monica Olsen</a:t>
            </a:r>
            <a:r>
              <a:rPr lang="nb-NO" sz="6600" dirty="0"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F316CA-141D-DBD7-3BDB-9F61F7E713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3200" b="1" dirty="0"/>
              <a:t>Årsberetning av Bryggesjef på Ørbekk, Tor Rognstad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420AA91-8FC3-E856-9923-729FFFECD1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sz="3200" b="1" dirty="0"/>
              <a:t>Årsberetning av Havnesjef i Sundet, Lars Røyse.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077E662-B143-3CDC-C6B2-47837927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7" y="2982724"/>
            <a:ext cx="4957763" cy="340854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B0FEE32-95E4-CF62-A5F9-9D68D3BD3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2982725"/>
            <a:ext cx="5665694" cy="34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F2147-94D7-074E-7399-FEC35C83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92807" cy="531812"/>
          </a:xfrm>
        </p:spPr>
        <p:txBody>
          <a:bodyPr/>
          <a:lstStyle/>
          <a:p>
            <a:r>
              <a:rPr lang="nb-NO" b="1" dirty="0">
                <a:latin typeface="Arial Rounded MT Bold" panose="020F0704030504030204" pitchFamily="34" charset="0"/>
              </a:rPr>
              <a:t>Årsberetning fra Leder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9103B43-B105-4478-30BD-2E812D970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06" y="457200"/>
            <a:ext cx="4443846" cy="5958589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2FFB325-D2F9-BFF9-2FA6-FAE56DDF3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636" y="1274164"/>
            <a:ext cx="5861154" cy="4594824"/>
          </a:xfrm>
        </p:spPr>
        <p:txBody>
          <a:bodyPr>
            <a:normAutofit/>
          </a:bodyPr>
          <a:lstStyle/>
          <a:p>
            <a:r>
              <a:rPr lang="nb-NO" sz="2000" b="1" dirty="0"/>
              <a:t>Vi startet etter Årsmøtet i 2023 med noen hårete mål, i tillegg til å vedlikeholde anleggene, tilrettelegge bedre og ta vare på medlemmer samt informere.</a:t>
            </a:r>
          </a:p>
          <a:p>
            <a:r>
              <a:rPr lang="nb-NO" sz="2000" b="1" dirty="0"/>
              <a:t> Gikk ut fra en trygg brygge, plumpet vi ut i ukjent terreng, som kan minne om ei hengemyr ut bunn. </a:t>
            </a:r>
          </a:p>
          <a:p>
            <a:r>
              <a:rPr lang="nb-NO" sz="2000" b="1" dirty="0"/>
              <a:t>Vi måtte hoppe ut i politikken!</a:t>
            </a:r>
            <a:br>
              <a:rPr lang="nb-NO" sz="2000" b="1" dirty="0"/>
            </a:br>
            <a:endParaRPr lang="nb-NO" sz="2000" b="1" dirty="0"/>
          </a:p>
          <a:p>
            <a:r>
              <a:rPr lang="nb-NO" sz="2800" b="1" dirty="0"/>
              <a:t>Hvordan gikk det og hvor vi står i dag?</a:t>
            </a:r>
          </a:p>
        </p:txBody>
      </p:sp>
    </p:spTree>
    <p:extLst>
      <p:ext uri="{BB962C8B-B14F-4D97-AF65-F5344CB8AC3E}">
        <p14:creationId xmlns:p14="http://schemas.microsoft.com/office/powerpoint/2010/main" val="11507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2781A9-A9B1-CCD4-19C2-3A44ADE3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4892"/>
            <a:ext cx="3932237" cy="4227226"/>
          </a:xfrm>
        </p:spPr>
        <p:txBody>
          <a:bodyPr>
            <a:normAutofit fontScale="90000"/>
          </a:bodyPr>
          <a:lstStyle/>
          <a:p>
            <a:r>
              <a:rPr lang="nb-NO" sz="2700" b="1" dirty="0"/>
              <a:t>21 april.  </a:t>
            </a:r>
            <a:r>
              <a:rPr lang="nb-NO" sz="2700" dirty="0"/>
              <a:t>Etter god hjelp fra Endre Solvang i KNBF, ble året 2023 startet med ett båtpolitisk møte der 4 tema skulle belyses og vi ønsket hjelp fra politikere da kommunalteknisk i kommunen ikke ønsket å møte oss og drøfte løsninger i disse sakene</a:t>
            </a:r>
            <a:br>
              <a:rPr lang="nb-NO" b="1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8236A2-4F23-FF17-A5DC-AABE66589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242216"/>
            <a:ext cx="3932237" cy="1626772"/>
          </a:xfrm>
        </p:spPr>
        <p:txBody>
          <a:bodyPr>
            <a:normAutofit fontScale="92500" lnSpcReduction="10000"/>
          </a:bodyPr>
          <a:lstStyle/>
          <a:p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Bilde: </a:t>
            </a:r>
            <a:br>
              <a:rPr lang="nb-NO" dirty="0">
                <a:solidFill>
                  <a:srgbClr val="242424"/>
                </a:solidFill>
                <a:latin typeface="Segoe UI" panose="020B0502040204020203" pitchFamily="34" charset="0"/>
              </a:rPr>
            </a:b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Fv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Erik Sagen(VBF), Lars Røyse(VBF), Tor Rognstad(VBF), Christoffer Røsegg(VBF), Katarina Ottesen(Frp Eidsvoll) Endre Solvang (KNBF), Tor André Johnsen(</a:t>
            </a: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Frp,justiskomiteen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Hedmark),Øyvind Blakset(Frp Eidsvoll), Monica Olsen(VBF) og Tom Langeid (VBF)</a:t>
            </a:r>
            <a:endParaRPr lang="nb-NO" dirty="0"/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0A9D5F57-8E97-4331-F145-6804D5FFCE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r="8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343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91DD9-9DB1-8E61-DA45-BE567621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1094"/>
            <a:ext cx="3852133" cy="3266013"/>
          </a:xfrm>
        </p:spPr>
        <p:txBody>
          <a:bodyPr>
            <a:normAutofit/>
          </a:bodyPr>
          <a:lstStyle/>
          <a:p>
            <a:pPr algn="l" fontAlgn="base"/>
            <a:b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6632A10-186F-C101-9942-BBFAFE263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15" y="974361"/>
            <a:ext cx="6397573" cy="4733019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6349CA-8B93-11B4-C6B5-7F5CD70DB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075" y="4586990"/>
            <a:ext cx="4403699" cy="1281998"/>
          </a:xfrm>
        </p:spPr>
        <p:txBody>
          <a:bodyPr>
            <a:normAutofit/>
          </a:bodyPr>
          <a:lstStyle/>
          <a:p>
            <a:pPr algn="l" fontAlgn="base"/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På </a:t>
            </a:r>
            <a:r>
              <a:rPr lang="nb-NO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bildet,fv</a:t>
            </a:r>
            <a:r>
              <a:rPr lang="nb-NO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Monica Olsen (Leder VBF), Lars Røyse ( Havnesjef VBF), Lars Baastad( Bane Nor),Leif Erik Hafstad(prosjekt direktør, Bane Nor) Erik Sagen (VBF), Stortingsrepresentant Frp, Tor André Johnsen.</a:t>
            </a:r>
          </a:p>
          <a:p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471E14B-B2EA-564B-0017-E4C32514374A}"/>
              </a:ext>
            </a:extLst>
          </p:cNvPr>
          <p:cNvSpPr txBox="1"/>
          <p:nvPr/>
        </p:nvSpPr>
        <p:spPr>
          <a:xfrm>
            <a:off x="554636" y="614597"/>
            <a:ext cx="440369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Ett håndtrykk som sier mer enn 1000 ord. </a:t>
            </a:r>
          </a:p>
          <a:p>
            <a:endParaRPr lang="nb-NO" b="1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nb-NO" sz="1800" b="1" dirty="0"/>
              <a:t>28 april 2023 </a:t>
            </a:r>
            <a:r>
              <a:rPr lang="nb-NO" sz="1800" dirty="0"/>
              <a:t>fikk vi møte med </a:t>
            </a:r>
            <a:r>
              <a:rPr lang="nb-NO" sz="1800" dirty="0" err="1"/>
              <a:t>bl.a</a:t>
            </a:r>
            <a:r>
              <a:rPr lang="nb-NO" sz="1800" dirty="0"/>
              <a:t> prosjekt direktør i Bane Nor, Leif Erik Hafstad som følge av det båtpolitiske møte vi hadde. Tor Andre Jonsen isenesatte dette og var med oss. </a:t>
            </a:r>
            <a:br>
              <a:rPr lang="nb-NO" sz="1800" dirty="0"/>
            </a:br>
            <a:r>
              <a:rPr lang="nb-NO" sz="1800" dirty="0"/>
              <a:t>Hovedtema var erosjon i båthavnen, men parkeringsproblemet ble også drøftet. </a:t>
            </a:r>
          </a:p>
          <a:p>
            <a:endParaRPr lang="nb-NO" dirty="0"/>
          </a:p>
          <a:p>
            <a:r>
              <a:rPr lang="nb-NO" sz="1800" dirty="0"/>
              <a:t>I etterkant av dette møtet, har Bane Nor jobbet videre med begge saker. </a:t>
            </a:r>
            <a:br>
              <a:rPr lang="nb-NO" sz="1800" dirty="0"/>
            </a:br>
            <a:br>
              <a:rPr lang="nb-NO" sz="1600" dirty="0">
                <a:solidFill>
                  <a:srgbClr val="242424"/>
                </a:solidFill>
                <a:latin typeface="Segoe UI" panose="020B0502040204020203" pitchFamily="34" charset="0"/>
              </a:rPr>
            </a:b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6950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8FCF6C-2D1D-EECF-3783-2643F81C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4774"/>
            <a:ext cx="6790205" cy="43546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 Rounded MT Bold" panose="020F0704030504030204" pitchFamily="34" charset="0"/>
              </a:rPr>
              <a:t>Erosjonsproblem i båthavnen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10186CA-64EA-8373-985C-5E3D0350D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974362"/>
            <a:ext cx="4969577" cy="5426438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422202-3EFB-46C2-DAA0-3142EE9C1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974361"/>
            <a:ext cx="4966403" cy="5426439"/>
          </a:xfrm>
        </p:spPr>
        <p:txBody>
          <a:bodyPr>
            <a:normAutofit/>
          </a:bodyPr>
          <a:lstStyle/>
          <a:p>
            <a:r>
              <a:rPr lang="nb-NO" sz="1800" b="1" dirty="0"/>
              <a:t>Status: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28 april 2023: S</a:t>
            </a:r>
            <a:r>
              <a:rPr lang="nb-NO" dirty="0"/>
              <a:t>endt skriftlig klage til Banesjef Tormod Bergerud, med kopi til Leif-Arne Hafstad(Bane Nor). </a:t>
            </a:r>
            <a:br>
              <a:rPr lang="nb-NO" dirty="0"/>
            </a:br>
            <a:r>
              <a:rPr lang="nb-NO" dirty="0"/>
              <a:t>Denne klagen blir liggende over Bane Nor i lang tid fremover. Kommer det frem problemer i etterkant, er denne klagen fortsatt gyldig. 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6 februar 2024: </a:t>
            </a:r>
            <a:r>
              <a:rPr lang="nb-NO" dirty="0"/>
              <a:t>Kulturminnemyndighet har sagt seg positiv til flytting av rør bort til båtslippen.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4 mars 2024: </a:t>
            </a:r>
            <a:r>
              <a:rPr lang="nb-NO" dirty="0"/>
              <a:t>Nødvendige byggesøknader til Eidsvoll kommune og statsforvalter blir sendt så snart fristen for nabovarsel har gått ut.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11 mars 2024: </a:t>
            </a:r>
            <a:r>
              <a:rPr lang="nb-NO" dirty="0"/>
              <a:t>VBF er i møte med Bane Nor (Odd-Arvid Rønning)og ønsker å få plan for når graving i Sundet skal begynne, da det ble hentydet til at denne var klar.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18 mars 2024: </a:t>
            </a:r>
            <a:r>
              <a:rPr lang="nb-NO" dirty="0"/>
              <a:t>Frist for nabovarsel går ut.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26 mars 2024: </a:t>
            </a:r>
            <a:r>
              <a:rPr lang="nb-NO" dirty="0"/>
              <a:t>Purret til Bane Nor(O-A R) på planen for ferdigstilling av utbyggingsprosjektet.  </a:t>
            </a:r>
          </a:p>
          <a:p>
            <a:pPr marL="285750" indent="-285750">
              <a:buFontTx/>
              <a:buChar char="-"/>
            </a:pPr>
            <a:r>
              <a:rPr lang="nb-NO" b="1" dirty="0"/>
              <a:t>Bilde: Tatt med drone av </a:t>
            </a:r>
            <a:r>
              <a:rPr lang="nb-NO" b="1" dirty="0" err="1"/>
              <a:t>Øysten</a:t>
            </a:r>
            <a:r>
              <a:rPr lang="nb-NO" b="1" dirty="0"/>
              <a:t> H. </a:t>
            </a:r>
            <a:r>
              <a:rPr lang="nb-NO" b="1" dirty="0" err="1"/>
              <a:t>Anderesen</a:t>
            </a:r>
            <a:endParaRPr lang="nb-NO" b="1" dirty="0"/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728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12E2B9-18B7-B8C4-1B56-7A961335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42013"/>
          </a:xfrm>
        </p:spPr>
        <p:txBody>
          <a:bodyPr/>
          <a:lstStyle/>
          <a:p>
            <a:r>
              <a:rPr lang="nb-NO" b="1" dirty="0">
                <a:latin typeface="Arial Rounded MT Bold" panose="020F0704030504030204" pitchFamily="34" charset="0"/>
              </a:rPr>
              <a:t>Skjoldnestangen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62F0136-2C98-43EB-4590-E75A72207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8" y="1304144"/>
            <a:ext cx="3936032" cy="4873625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D65EB4-A0F3-7FD7-10C9-31D3B2A29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744" y="1304144"/>
            <a:ext cx="5911528" cy="5801194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Har ikke kommet videre i å få en varig kontrakt på at vi har heiseplass for båter i dette området, eller har krav på erstatningsplass om denne ikke blir tilgjengelig. </a:t>
            </a:r>
          </a:p>
          <a:p>
            <a:pPr marL="285750" indent="-285750">
              <a:buFontTx/>
              <a:buChar char="-"/>
            </a:pPr>
            <a:r>
              <a:rPr lang="nb-NO" dirty="0"/>
              <a:t>Heller ikke fått bekreftet at kommunen skal lage en plan på at de melder fast til oss, om Skjoldnestangen bli stengt i perioder pga arrangement i båtsesongen.</a:t>
            </a:r>
          </a:p>
          <a:p>
            <a:pPr marL="285750" indent="-285750">
              <a:buFontTx/>
              <a:buChar char="-"/>
            </a:pPr>
            <a:r>
              <a:rPr lang="nb-NO" dirty="0"/>
              <a:t>Har vært i kontakt med Stian Elvik i kommunen, han var positiv til at det skal merkes på asfalt der lastebil må stå, ved båt utsett/opptak.</a:t>
            </a:r>
          </a:p>
          <a:p>
            <a:pPr marL="285750" indent="-285750">
              <a:buFontTx/>
              <a:buChar char="-"/>
            </a:pPr>
            <a:r>
              <a:rPr lang="nb-NO" dirty="0"/>
              <a:t>Stian sa at dett skulle de ta tak i så fort som mulig da det ikke innebar store kostnader og maling hadde de. Dette ble sagt i juli 2023. Men kun muntlig på telefon dessverre.</a:t>
            </a:r>
          </a:p>
          <a:p>
            <a:pPr marL="285750" indent="-285750">
              <a:buFontTx/>
              <a:buChar char="-"/>
            </a:pPr>
            <a:r>
              <a:rPr lang="nb-NO" dirty="0"/>
              <a:t>Grunnen til merking er for å unngå parkering av gjester og bobiler her.</a:t>
            </a:r>
          </a:p>
          <a:p>
            <a:pPr marL="285750" indent="-285750">
              <a:buFontTx/>
              <a:buChar char="-"/>
            </a:pPr>
            <a:r>
              <a:rPr lang="nb-NO" dirty="0"/>
              <a:t>Har sjekket med Morten Bråten i Hurdal, hvor nærmeste sted som er egnet og åpen for alle.</a:t>
            </a:r>
            <a:br>
              <a:rPr lang="nb-NO" dirty="0"/>
            </a:br>
            <a:r>
              <a:rPr lang="nb-NO" dirty="0"/>
              <a:t>Det er </a:t>
            </a:r>
            <a:r>
              <a:rPr lang="nb-NO" dirty="0" err="1"/>
              <a:t>Evjua</a:t>
            </a:r>
            <a:r>
              <a:rPr lang="nb-NO" dirty="0"/>
              <a:t> Strandpark på Skreia. </a:t>
            </a:r>
            <a:br>
              <a:rPr lang="nb-NO" dirty="0"/>
            </a:br>
            <a:r>
              <a:rPr lang="nb-NO" dirty="0"/>
              <a:t>Ekstra kostnad med å måtte kjøre hit er 8000 kr, om du kommer til stengt område her i Eidsvoll pga arrangement.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9947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2079</Words>
  <Application>Microsoft Office PowerPoint</Application>
  <PresentationFormat>Widescreen</PresentationFormat>
  <Paragraphs>103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DM Serif Display</vt:lpstr>
      <vt:lpstr>Helvetica Neue</vt:lpstr>
      <vt:lpstr>Segoe UI</vt:lpstr>
      <vt:lpstr>Times New Roman</vt:lpstr>
      <vt:lpstr>Office-tema</vt:lpstr>
      <vt:lpstr>Årsmøte </vt:lpstr>
      <vt:lpstr>Dato og tid: tirsdag, 2 april, klokken 19.00  Servering: Kringle og kaffe.   Annet drikke betaler dere selv og kan kjøpes på stedet.  </vt:lpstr>
      <vt:lpstr>Sak 1:  Godkjenning av innkalling Sak 2:  Valg av møteleder og referent Sak 3:  Valg av 2 delegater til å skrive    under protokollen. Sak 4:  Registrering av stemmeberettiget </vt:lpstr>
      <vt:lpstr>Årsberetninger: * Årsberetning av Leder Monica Olsen.</vt:lpstr>
      <vt:lpstr>Årsberetning fra Leder</vt:lpstr>
      <vt:lpstr>21 april.  Etter god hjelp fra Endre Solvang i KNBF, ble året 2023 startet med ett båtpolitisk møte der 4 tema skulle belyses og vi ønsket hjelp fra politikere da kommunalteknisk i kommunen ikke ønsket å møte oss og drøfte løsninger i disse sakene </vt:lpstr>
      <vt:lpstr>   </vt:lpstr>
      <vt:lpstr>Erosjonsproblem i båthavnen</vt:lpstr>
      <vt:lpstr>Skjoldnestangen</vt:lpstr>
      <vt:lpstr>Parkering i havnen (Sundet).</vt:lpstr>
      <vt:lpstr>Ørbekk/Støjordet Båthavn</vt:lpstr>
      <vt:lpstr>Forespørsel fra ett medlem.</vt:lpstr>
      <vt:lpstr>18 juni 2023.</vt:lpstr>
      <vt:lpstr>Offisiell åpning av Servicebrygge og servicebygg i Sundet.  - Dusj,toaletter og vaskemaskin tilgjengelig for båtfolket ved gjestebryggene  - Gratis septiktømming for båter med septiktank og de med porta-potti.  Bilde: Jon Svee-Pedersen demonstrere tømming for daværende Ordfører Hege Svendsen og for leder VBF, Monica Olsen.</vt:lpstr>
      <vt:lpstr>Dorr-Friluftsområde- Re-etablering av båthavn</vt:lpstr>
      <vt:lpstr>Informasjon ut til medlemmene.</vt:lpstr>
      <vt:lpstr>Møtevirksomhet 2023/24</vt:lpstr>
      <vt:lpstr>NORBOAT sponser VBF til å bli en mer Miljøvennlig havn.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Årsmøte </dc:title>
  <dc:creator>Monica Olsen</dc:creator>
  <cp:lastModifiedBy>Monica Olsen</cp:lastModifiedBy>
  <cp:revision>1</cp:revision>
  <dcterms:created xsi:type="dcterms:W3CDTF">2024-03-26T12:05:53Z</dcterms:created>
  <dcterms:modified xsi:type="dcterms:W3CDTF">2024-03-27T13:58:28Z</dcterms:modified>
</cp:coreProperties>
</file>